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5" r:id="rId3"/>
    <p:sldId id="287" r:id="rId4"/>
    <p:sldId id="264" r:id="rId5"/>
    <p:sldId id="273" r:id="rId6"/>
    <p:sldId id="274" r:id="rId7"/>
    <p:sldId id="278" r:id="rId8"/>
    <p:sldId id="276" r:id="rId9"/>
    <p:sldId id="279" r:id="rId10"/>
    <p:sldId id="280" r:id="rId11"/>
    <p:sldId id="268" r:id="rId12"/>
    <p:sldId id="269" r:id="rId13"/>
    <p:sldId id="289" r:id="rId14"/>
    <p:sldId id="288" r:id="rId15"/>
    <p:sldId id="281" r:id="rId16"/>
    <p:sldId id="282" r:id="rId17"/>
    <p:sldId id="283" r:id="rId18"/>
    <p:sldId id="284"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631CD-0D6D-5F48-A0C7-D60B3330E471}" v="691" dt="2022-04-21T05:44:31.937"/>
    <p1510:client id="{C711625F-9117-FC47-BD11-D80BDB285C9E}" v="2840" dt="2022-04-23T06:05:49.542"/>
    <p1510:client id="{D4A31611-969F-9EA0-FF3A-D7C1FA009BA1}" v="3990" dt="2022-04-23T05:27:00.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p:restoredTop sz="83310"/>
  </p:normalViewPr>
  <p:slideViewPr>
    <p:cSldViewPr snapToGrid="0" snapToObjects="1">
      <p:cViewPr varScale="1">
        <p:scale>
          <a:sx n="53" d="100"/>
          <a:sy n="53" d="100"/>
        </p:scale>
        <p:origin x="192" y="1224"/>
      </p:cViewPr>
      <p:guideLst/>
    </p:cSldViewPr>
  </p:slideViewPr>
  <p:notesTextViewPr>
    <p:cViewPr>
      <p:scale>
        <a:sx n="175" d="100"/>
        <a:sy n="1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19817-EBF2-DF46-A903-C22385CCFB5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A18296AE-1DF1-744E-87ED-2F7516D325D4}">
      <dgm:prSet phldrT="[Text]"/>
      <dgm:spPr/>
      <dgm:t>
        <a:bodyPr/>
        <a:lstStyle/>
        <a:p>
          <a:r>
            <a:rPr lang="en-US" b="1"/>
            <a:t>Data</a:t>
          </a:r>
          <a:endParaRPr lang="en-GB"/>
        </a:p>
      </dgm:t>
    </dgm:pt>
    <dgm:pt modelId="{F742EB53-A461-6942-8E52-26D30DBF6D73}" type="parTrans" cxnId="{BC9984D6-9BEF-7543-A35E-58B9A043F69F}">
      <dgm:prSet/>
      <dgm:spPr/>
      <dgm:t>
        <a:bodyPr/>
        <a:lstStyle/>
        <a:p>
          <a:endParaRPr lang="en-GB"/>
        </a:p>
      </dgm:t>
    </dgm:pt>
    <dgm:pt modelId="{55E7D1D2-BA12-EE46-8570-8493936A17DA}" type="sibTrans" cxnId="{BC9984D6-9BEF-7543-A35E-58B9A043F69F}">
      <dgm:prSet/>
      <dgm:spPr/>
      <dgm:t>
        <a:bodyPr/>
        <a:lstStyle/>
        <a:p>
          <a:endParaRPr lang="en-GB"/>
        </a:p>
      </dgm:t>
    </dgm:pt>
    <dgm:pt modelId="{E673F514-3E8C-C34D-BABE-0298989F218B}">
      <dgm:prSet/>
      <dgm:spPr/>
      <dgm:t>
        <a:bodyPr/>
        <a:lstStyle/>
        <a:p>
          <a:r>
            <a:rPr lang="en-US" b="1"/>
            <a:t>Categorical Variable</a:t>
          </a:r>
          <a:endParaRPr lang="en-GB"/>
        </a:p>
      </dgm:t>
    </dgm:pt>
    <dgm:pt modelId="{F31B3988-141A-D44C-86B9-365BB0400380}" type="parTrans" cxnId="{0D7882EF-DADC-384C-8F0B-7BDED3896850}">
      <dgm:prSet/>
      <dgm:spPr/>
      <dgm:t>
        <a:bodyPr/>
        <a:lstStyle/>
        <a:p>
          <a:endParaRPr lang="en-GB"/>
        </a:p>
      </dgm:t>
    </dgm:pt>
    <dgm:pt modelId="{2C46F417-253A-E84A-A5D6-55FDFB895A76}" type="sibTrans" cxnId="{0D7882EF-DADC-384C-8F0B-7BDED3896850}">
      <dgm:prSet/>
      <dgm:spPr/>
      <dgm:t>
        <a:bodyPr/>
        <a:lstStyle/>
        <a:p>
          <a:endParaRPr lang="en-GB"/>
        </a:p>
      </dgm:t>
    </dgm:pt>
    <dgm:pt modelId="{DB8DCE45-EA43-A94E-A788-9E2E9EB35BA0}">
      <dgm:prSet phldrT="[Text]"/>
      <dgm:spPr/>
      <dgm:t>
        <a:bodyPr/>
        <a:lstStyle/>
        <a:p>
          <a:r>
            <a:rPr lang="en-GB"/>
            <a:t>Ordinal Encoder</a:t>
          </a:r>
        </a:p>
      </dgm:t>
    </dgm:pt>
    <dgm:pt modelId="{F6B99FB1-98D3-6346-AA0F-B2318DAB9F84}" type="parTrans" cxnId="{DB2A8417-D62E-0148-A815-3E1FFBDCFE98}">
      <dgm:prSet/>
      <dgm:spPr/>
      <dgm:t>
        <a:bodyPr/>
        <a:lstStyle/>
        <a:p>
          <a:endParaRPr lang="en-GB"/>
        </a:p>
      </dgm:t>
    </dgm:pt>
    <dgm:pt modelId="{ED69778C-EEC8-9B40-8EBD-4677519A2B67}" type="sibTrans" cxnId="{DB2A8417-D62E-0148-A815-3E1FFBDCFE98}">
      <dgm:prSet/>
      <dgm:spPr/>
      <dgm:t>
        <a:bodyPr/>
        <a:lstStyle/>
        <a:p>
          <a:endParaRPr lang="en-GB"/>
        </a:p>
      </dgm:t>
    </dgm:pt>
    <dgm:pt modelId="{CB26EEFF-C943-F746-A8F6-4772172792DD}">
      <dgm:prSet phldrT="[Text]"/>
      <dgm:spPr/>
      <dgm:t>
        <a:bodyPr/>
        <a:lstStyle/>
        <a:p>
          <a:r>
            <a:rPr lang="en-GB"/>
            <a:t>Label Encoder</a:t>
          </a:r>
        </a:p>
      </dgm:t>
    </dgm:pt>
    <dgm:pt modelId="{4A09F5B2-100F-7F41-8B06-16D48FF4E81F}" type="parTrans" cxnId="{B091FEA3-E07D-E046-8820-06BBA0C15F6E}">
      <dgm:prSet/>
      <dgm:spPr/>
      <dgm:t>
        <a:bodyPr/>
        <a:lstStyle/>
        <a:p>
          <a:endParaRPr lang="en-GB"/>
        </a:p>
      </dgm:t>
    </dgm:pt>
    <dgm:pt modelId="{2E2719CF-34C2-CE49-B472-912F761ED984}" type="sibTrans" cxnId="{B091FEA3-E07D-E046-8820-06BBA0C15F6E}">
      <dgm:prSet/>
      <dgm:spPr/>
      <dgm:t>
        <a:bodyPr/>
        <a:lstStyle/>
        <a:p>
          <a:endParaRPr lang="en-GB"/>
        </a:p>
      </dgm:t>
    </dgm:pt>
    <dgm:pt modelId="{8004C741-31D6-3044-9E91-B80F88DA9D6C}">
      <dgm:prSet phldrT="[Text]"/>
      <dgm:spPr/>
      <dgm:t>
        <a:bodyPr/>
        <a:lstStyle/>
        <a:p>
          <a:r>
            <a:rPr lang="en-US" b="1"/>
            <a:t>Numeric Variable</a:t>
          </a:r>
          <a:endParaRPr lang="en-GB"/>
        </a:p>
      </dgm:t>
    </dgm:pt>
    <dgm:pt modelId="{AF31D4AB-4B7B-BB4B-B700-3F77E06339FE}" type="parTrans" cxnId="{E7CD8B2F-54F1-BE46-983C-E3C61E0D747C}">
      <dgm:prSet/>
      <dgm:spPr/>
      <dgm:t>
        <a:bodyPr/>
        <a:lstStyle/>
        <a:p>
          <a:endParaRPr lang="en-GB"/>
        </a:p>
      </dgm:t>
    </dgm:pt>
    <dgm:pt modelId="{925B0EDD-4CDE-0744-A91A-BB9E6A6877BF}" type="sibTrans" cxnId="{E7CD8B2F-54F1-BE46-983C-E3C61E0D747C}">
      <dgm:prSet/>
      <dgm:spPr/>
      <dgm:t>
        <a:bodyPr/>
        <a:lstStyle/>
        <a:p>
          <a:endParaRPr lang="en-GB"/>
        </a:p>
      </dgm:t>
    </dgm:pt>
    <dgm:pt modelId="{0FBE848D-7918-6948-94A5-1DC3E5FB35B1}">
      <dgm:prSet phldrT="[Text]"/>
      <dgm:spPr/>
      <dgm:t>
        <a:bodyPr/>
        <a:lstStyle/>
        <a:p>
          <a:r>
            <a:rPr lang="en-GB"/>
            <a:t>Principal Components</a:t>
          </a:r>
        </a:p>
      </dgm:t>
    </dgm:pt>
    <dgm:pt modelId="{D825FD49-37E2-F644-AE89-538F134BC79C}" type="parTrans" cxnId="{D8ADA1B3-52F2-5F41-AAB0-9B2E9B44C68B}">
      <dgm:prSet/>
      <dgm:spPr/>
      <dgm:t>
        <a:bodyPr/>
        <a:lstStyle/>
        <a:p>
          <a:endParaRPr lang="en-GB"/>
        </a:p>
      </dgm:t>
    </dgm:pt>
    <dgm:pt modelId="{18EC745A-27B1-1B46-AB4B-5B25DD4ED3B9}" type="sibTrans" cxnId="{D8ADA1B3-52F2-5F41-AAB0-9B2E9B44C68B}">
      <dgm:prSet/>
      <dgm:spPr/>
      <dgm:t>
        <a:bodyPr/>
        <a:lstStyle/>
        <a:p>
          <a:endParaRPr lang="en-GB"/>
        </a:p>
      </dgm:t>
    </dgm:pt>
    <dgm:pt modelId="{F004E766-98F1-BD40-8A23-3D338B4FC0D2}">
      <dgm:prSet/>
      <dgm:spPr/>
      <dgm:t>
        <a:bodyPr/>
        <a:lstStyle/>
        <a:p>
          <a:r>
            <a:rPr lang="en-GB"/>
            <a:t>One Hot Encoder</a:t>
          </a:r>
        </a:p>
      </dgm:t>
    </dgm:pt>
    <dgm:pt modelId="{E66F2795-5CFC-3F43-9C29-FCE269F9E7D1}" type="parTrans" cxnId="{2A8EB692-801C-4E47-87C2-BCA265112C83}">
      <dgm:prSet/>
      <dgm:spPr/>
      <dgm:t>
        <a:bodyPr/>
        <a:lstStyle/>
        <a:p>
          <a:endParaRPr lang="en-GB"/>
        </a:p>
      </dgm:t>
    </dgm:pt>
    <dgm:pt modelId="{E5589A89-E530-F247-A183-A8005FC58495}" type="sibTrans" cxnId="{2A8EB692-801C-4E47-87C2-BCA265112C83}">
      <dgm:prSet/>
      <dgm:spPr/>
      <dgm:t>
        <a:bodyPr/>
        <a:lstStyle/>
        <a:p>
          <a:endParaRPr lang="en-GB"/>
        </a:p>
      </dgm:t>
    </dgm:pt>
    <dgm:pt modelId="{457F4D76-5BE4-4948-96FB-ED6C553AE219}">
      <dgm:prSet/>
      <dgm:spPr/>
      <dgm:t>
        <a:bodyPr/>
        <a:lstStyle/>
        <a:p>
          <a:r>
            <a:rPr lang="en-GB"/>
            <a:t>Clean Data</a:t>
          </a:r>
        </a:p>
      </dgm:t>
    </dgm:pt>
    <dgm:pt modelId="{BF14A944-FE36-FA47-B156-13BAFD1C2435}" type="parTrans" cxnId="{6D4876D5-05B5-A142-A9E4-9C5CFA36E599}">
      <dgm:prSet/>
      <dgm:spPr/>
      <dgm:t>
        <a:bodyPr/>
        <a:lstStyle/>
        <a:p>
          <a:endParaRPr lang="en-GB"/>
        </a:p>
      </dgm:t>
    </dgm:pt>
    <dgm:pt modelId="{CD44FF65-E14C-7141-B1ED-F6A621C86A70}" type="sibTrans" cxnId="{6D4876D5-05B5-A142-A9E4-9C5CFA36E599}">
      <dgm:prSet/>
      <dgm:spPr/>
      <dgm:t>
        <a:bodyPr/>
        <a:lstStyle/>
        <a:p>
          <a:endParaRPr lang="en-GB"/>
        </a:p>
      </dgm:t>
    </dgm:pt>
    <dgm:pt modelId="{E0926004-C084-FD40-87D6-5C0CBB198CF2}">
      <dgm:prSet/>
      <dgm:spPr/>
      <dgm:t>
        <a:bodyPr/>
        <a:lstStyle/>
        <a:p>
          <a:r>
            <a:rPr lang="en-GB"/>
            <a:t>Train Set</a:t>
          </a:r>
        </a:p>
      </dgm:t>
    </dgm:pt>
    <dgm:pt modelId="{CDC74D7E-2ED5-0A44-88F0-2914AC3EE69E}" type="parTrans" cxnId="{019BBA3D-DD98-724A-AF75-77B4B0E7E5AC}">
      <dgm:prSet/>
      <dgm:spPr/>
      <dgm:t>
        <a:bodyPr/>
        <a:lstStyle/>
        <a:p>
          <a:endParaRPr lang="en-GB"/>
        </a:p>
      </dgm:t>
    </dgm:pt>
    <dgm:pt modelId="{C167722A-1223-5F47-A652-08CD26A5A2D9}" type="sibTrans" cxnId="{019BBA3D-DD98-724A-AF75-77B4B0E7E5AC}">
      <dgm:prSet/>
      <dgm:spPr/>
      <dgm:t>
        <a:bodyPr/>
        <a:lstStyle/>
        <a:p>
          <a:endParaRPr lang="en-GB"/>
        </a:p>
      </dgm:t>
    </dgm:pt>
    <dgm:pt modelId="{97536AC0-61A9-9F49-A68C-1CA0807FE060}">
      <dgm:prSet/>
      <dgm:spPr/>
      <dgm:t>
        <a:bodyPr/>
        <a:lstStyle/>
        <a:p>
          <a:r>
            <a:rPr lang="en-GB"/>
            <a:t>Test Set</a:t>
          </a:r>
        </a:p>
      </dgm:t>
    </dgm:pt>
    <dgm:pt modelId="{0BCCBEFC-984B-574F-AC35-2C6267ACC82B}" type="parTrans" cxnId="{09D43336-8C3E-3A40-BD3A-2B78C967C38D}">
      <dgm:prSet/>
      <dgm:spPr/>
      <dgm:t>
        <a:bodyPr/>
        <a:lstStyle/>
        <a:p>
          <a:endParaRPr lang="en-GB"/>
        </a:p>
      </dgm:t>
    </dgm:pt>
    <dgm:pt modelId="{7324CAC2-42CD-374A-89A5-276962811DEE}" type="sibTrans" cxnId="{09D43336-8C3E-3A40-BD3A-2B78C967C38D}">
      <dgm:prSet/>
      <dgm:spPr/>
      <dgm:t>
        <a:bodyPr/>
        <a:lstStyle/>
        <a:p>
          <a:endParaRPr lang="en-GB"/>
        </a:p>
      </dgm:t>
    </dgm:pt>
    <dgm:pt modelId="{80C81F9F-FF18-C143-BC18-430C8E291E82}">
      <dgm:prSet/>
      <dgm:spPr/>
      <dgm:t>
        <a:bodyPr/>
        <a:lstStyle/>
        <a:p>
          <a:r>
            <a:rPr lang="en-GB"/>
            <a:t>Balance</a:t>
          </a:r>
        </a:p>
      </dgm:t>
    </dgm:pt>
    <dgm:pt modelId="{A8DC2669-2312-6A4F-892D-119B91A19F17}" type="parTrans" cxnId="{E805C18A-E46E-A749-A6BB-01C26694E9D4}">
      <dgm:prSet/>
      <dgm:spPr/>
      <dgm:t>
        <a:bodyPr/>
        <a:lstStyle/>
        <a:p>
          <a:endParaRPr lang="en-GB"/>
        </a:p>
      </dgm:t>
    </dgm:pt>
    <dgm:pt modelId="{49E1F5E4-9506-6948-B2AD-FAF40365F48D}" type="sibTrans" cxnId="{E805C18A-E46E-A749-A6BB-01C26694E9D4}">
      <dgm:prSet/>
      <dgm:spPr/>
      <dgm:t>
        <a:bodyPr/>
        <a:lstStyle/>
        <a:p>
          <a:endParaRPr lang="en-GB"/>
        </a:p>
      </dgm:t>
    </dgm:pt>
    <dgm:pt modelId="{47967FD6-FB80-6C44-8D9C-2DDB60E1B926}" type="pres">
      <dgm:prSet presAssocID="{A5F19817-EBF2-DF46-A903-C22385CCFB5A}" presName="diagram" presStyleCnt="0">
        <dgm:presLayoutVars>
          <dgm:chPref val="1"/>
          <dgm:dir/>
          <dgm:animOne val="branch"/>
          <dgm:animLvl val="lvl"/>
          <dgm:resizeHandles val="exact"/>
        </dgm:presLayoutVars>
      </dgm:prSet>
      <dgm:spPr/>
    </dgm:pt>
    <dgm:pt modelId="{C16276B8-79CA-3541-8AC9-803E633D028A}" type="pres">
      <dgm:prSet presAssocID="{A18296AE-1DF1-744E-87ED-2F7516D325D4}" presName="root1" presStyleCnt="0"/>
      <dgm:spPr/>
    </dgm:pt>
    <dgm:pt modelId="{703E71B9-ED02-5742-842A-9828BCEA8F03}" type="pres">
      <dgm:prSet presAssocID="{A18296AE-1DF1-744E-87ED-2F7516D325D4}" presName="LevelOneTextNode" presStyleLbl="node0" presStyleIdx="0" presStyleCnt="1">
        <dgm:presLayoutVars>
          <dgm:chPref val="3"/>
        </dgm:presLayoutVars>
      </dgm:prSet>
      <dgm:spPr/>
    </dgm:pt>
    <dgm:pt modelId="{C4F3C0BF-2D65-6949-B668-04340E1CF5EF}" type="pres">
      <dgm:prSet presAssocID="{A18296AE-1DF1-744E-87ED-2F7516D325D4}" presName="level2hierChild" presStyleCnt="0"/>
      <dgm:spPr/>
    </dgm:pt>
    <dgm:pt modelId="{B8611C5F-046F-8140-BB6A-D0C2D693E1EE}" type="pres">
      <dgm:prSet presAssocID="{F31B3988-141A-D44C-86B9-365BB0400380}" presName="conn2-1" presStyleLbl="parChTrans1D2" presStyleIdx="0" presStyleCnt="2"/>
      <dgm:spPr/>
    </dgm:pt>
    <dgm:pt modelId="{FDD31770-9619-7342-B120-32E22651DC97}" type="pres">
      <dgm:prSet presAssocID="{F31B3988-141A-D44C-86B9-365BB0400380}" presName="connTx" presStyleLbl="parChTrans1D2" presStyleIdx="0" presStyleCnt="2"/>
      <dgm:spPr/>
    </dgm:pt>
    <dgm:pt modelId="{90F756EE-DE9F-F745-B921-B7959690295A}" type="pres">
      <dgm:prSet presAssocID="{E673F514-3E8C-C34D-BABE-0298989F218B}" presName="root2" presStyleCnt="0"/>
      <dgm:spPr/>
    </dgm:pt>
    <dgm:pt modelId="{11C076C2-2AB9-834A-9306-0085FA0DCDE8}" type="pres">
      <dgm:prSet presAssocID="{E673F514-3E8C-C34D-BABE-0298989F218B}" presName="LevelTwoTextNode" presStyleLbl="node2" presStyleIdx="0" presStyleCnt="2">
        <dgm:presLayoutVars>
          <dgm:chPref val="3"/>
        </dgm:presLayoutVars>
      </dgm:prSet>
      <dgm:spPr/>
    </dgm:pt>
    <dgm:pt modelId="{BE10F9AB-7C7E-1146-941E-58F99BADB8FB}" type="pres">
      <dgm:prSet presAssocID="{E673F514-3E8C-C34D-BABE-0298989F218B}" presName="level3hierChild" presStyleCnt="0"/>
      <dgm:spPr/>
    </dgm:pt>
    <dgm:pt modelId="{DC5B661F-A8E4-714E-A312-BA5E3D42F258}" type="pres">
      <dgm:prSet presAssocID="{F6B99FB1-98D3-6346-AA0F-B2318DAB9F84}" presName="conn2-1" presStyleLbl="parChTrans1D3" presStyleIdx="0" presStyleCnt="4"/>
      <dgm:spPr/>
    </dgm:pt>
    <dgm:pt modelId="{081FF6CB-738A-9447-A048-5B28B14AB0C9}" type="pres">
      <dgm:prSet presAssocID="{F6B99FB1-98D3-6346-AA0F-B2318DAB9F84}" presName="connTx" presStyleLbl="parChTrans1D3" presStyleIdx="0" presStyleCnt="4"/>
      <dgm:spPr/>
    </dgm:pt>
    <dgm:pt modelId="{6E880B3D-8789-6A4F-8D3A-15D8AB2A3B59}" type="pres">
      <dgm:prSet presAssocID="{DB8DCE45-EA43-A94E-A788-9E2E9EB35BA0}" presName="root2" presStyleCnt="0"/>
      <dgm:spPr/>
    </dgm:pt>
    <dgm:pt modelId="{8D19227F-AFF8-9B45-8962-36B7388B0DA9}" type="pres">
      <dgm:prSet presAssocID="{DB8DCE45-EA43-A94E-A788-9E2E9EB35BA0}" presName="LevelTwoTextNode" presStyleLbl="node3" presStyleIdx="0" presStyleCnt="4">
        <dgm:presLayoutVars>
          <dgm:chPref val="3"/>
        </dgm:presLayoutVars>
      </dgm:prSet>
      <dgm:spPr/>
    </dgm:pt>
    <dgm:pt modelId="{173DDDEC-BB30-2341-B042-BC3A054E35B1}" type="pres">
      <dgm:prSet presAssocID="{DB8DCE45-EA43-A94E-A788-9E2E9EB35BA0}" presName="level3hierChild" presStyleCnt="0"/>
      <dgm:spPr/>
    </dgm:pt>
    <dgm:pt modelId="{BA556C2E-7848-394B-AB3B-6781DBB74E41}" type="pres">
      <dgm:prSet presAssocID="{4A09F5B2-100F-7F41-8B06-16D48FF4E81F}" presName="conn2-1" presStyleLbl="parChTrans1D3" presStyleIdx="1" presStyleCnt="4"/>
      <dgm:spPr/>
    </dgm:pt>
    <dgm:pt modelId="{48513825-F0EF-F040-9D07-E9B6D51D10F2}" type="pres">
      <dgm:prSet presAssocID="{4A09F5B2-100F-7F41-8B06-16D48FF4E81F}" presName="connTx" presStyleLbl="parChTrans1D3" presStyleIdx="1" presStyleCnt="4"/>
      <dgm:spPr/>
    </dgm:pt>
    <dgm:pt modelId="{92B3C013-6AAF-5242-B06C-9D4329F70622}" type="pres">
      <dgm:prSet presAssocID="{CB26EEFF-C943-F746-A8F6-4772172792DD}" presName="root2" presStyleCnt="0"/>
      <dgm:spPr/>
    </dgm:pt>
    <dgm:pt modelId="{0BE616B5-346F-5B47-81F7-55FBE605A34A}" type="pres">
      <dgm:prSet presAssocID="{CB26EEFF-C943-F746-A8F6-4772172792DD}" presName="LevelTwoTextNode" presStyleLbl="node3" presStyleIdx="1" presStyleCnt="4">
        <dgm:presLayoutVars>
          <dgm:chPref val="3"/>
        </dgm:presLayoutVars>
      </dgm:prSet>
      <dgm:spPr/>
    </dgm:pt>
    <dgm:pt modelId="{914138B3-C536-2649-AC20-CD3162952C6D}" type="pres">
      <dgm:prSet presAssocID="{CB26EEFF-C943-F746-A8F6-4772172792DD}" presName="level3hierChild" presStyleCnt="0"/>
      <dgm:spPr/>
    </dgm:pt>
    <dgm:pt modelId="{943768F0-79A9-E74B-8038-0B05D3CC6DA7}" type="pres">
      <dgm:prSet presAssocID="{E66F2795-5CFC-3F43-9C29-FCE269F9E7D1}" presName="conn2-1" presStyleLbl="parChTrans1D3" presStyleIdx="2" presStyleCnt="4"/>
      <dgm:spPr/>
    </dgm:pt>
    <dgm:pt modelId="{A4FD1AB6-2961-C749-A347-ABF812AEE19B}" type="pres">
      <dgm:prSet presAssocID="{E66F2795-5CFC-3F43-9C29-FCE269F9E7D1}" presName="connTx" presStyleLbl="parChTrans1D3" presStyleIdx="2" presStyleCnt="4"/>
      <dgm:spPr/>
    </dgm:pt>
    <dgm:pt modelId="{EBF7FAD9-8DB2-7D46-945F-7A7F9AAB0CBF}" type="pres">
      <dgm:prSet presAssocID="{F004E766-98F1-BD40-8A23-3D338B4FC0D2}" presName="root2" presStyleCnt="0"/>
      <dgm:spPr/>
    </dgm:pt>
    <dgm:pt modelId="{70FE04DC-675A-8D48-870A-F3D191D65523}" type="pres">
      <dgm:prSet presAssocID="{F004E766-98F1-BD40-8A23-3D338B4FC0D2}" presName="LevelTwoTextNode" presStyleLbl="node3" presStyleIdx="2" presStyleCnt="4">
        <dgm:presLayoutVars>
          <dgm:chPref val="3"/>
        </dgm:presLayoutVars>
      </dgm:prSet>
      <dgm:spPr/>
    </dgm:pt>
    <dgm:pt modelId="{C7B8B19A-2719-FD45-B1E0-4E9243B393DF}" type="pres">
      <dgm:prSet presAssocID="{F004E766-98F1-BD40-8A23-3D338B4FC0D2}" presName="level3hierChild" presStyleCnt="0"/>
      <dgm:spPr/>
    </dgm:pt>
    <dgm:pt modelId="{A70805EE-FC85-EC46-9922-E70BCB1A3178}" type="pres">
      <dgm:prSet presAssocID="{BF14A944-FE36-FA47-B156-13BAFD1C2435}" presName="conn2-1" presStyleLbl="parChTrans1D4" presStyleIdx="0" presStyleCnt="4"/>
      <dgm:spPr/>
    </dgm:pt>
    <dgm:pt modelId="{567FFBF6-655F-CD46-A04E-624A91A87BB4}" type="pres">
      <dgm:prSet presAssocID="{BF14A944-FE36-FA47-B156-13BAFD1C2435}" presName="connTx" presStyleLbl="parChTrans1D4" presStyleIdx="0" presStyleCnt="4"/>
      <dgm:spPr/>
    </dgm:pt>
    <dgm:pt modelId="{2799F7D6-5699-BC4E-A864-CFE481C79F23}" type="pres">
      <dgm:prSet presAssocID="{457F4D76-5BE4-4948-96FB-ED6C553AE219}" presName="root2" presStyleCnt="0"/>
      <dgm:spPr/>
    </dgm:pt>
    <dgm:pt modelId="{FF88709F-1B15-9448-87FC-605A79394E24}" type="pres">
      <dgm:prSet presAssocID="{457F4D76-5BE4-4948-96FB-ED6C553AE219}" presName="LevelTwoTextNode" presStyleLbl="node4" presStyleIdx="0" presStyleCnt="4">
        <dgm:presLayoutVars>
          <dgm:chPref val="3"/>
        </dgm:presLayoutVars>
      </dgm:prSet>
      <dgm:spPr/>
    </dgm:pt>
    <dgm:pt modelId="{6CDAA7D9-2942-3145-9786-D99C63A05270}" type="pres">
      <dgm:prSet presAssocID="{457F4D76-5BE4-4948-96FB-ED6C553AE219}" presName="level3hierChild" presStyleCnt="0"/>
      <dgm:spPr/>
    </dgm:pt>
    <dgm:pt modelId="{113860E1-BEC6-F24D-91BC-6D1033A078D6}" type="pres">
      <dgm:prSet presAssocID="{CDC74D7E-2ED5-0A44-88F0-2914AC3EE69E}" presName="conn2-1" presStyleLbl="parChTrans1D4" presStyleIdx="1" presStyleCnt="4"/>
      <dgm:spPr/>
    </dgm:pt>
    <dgm:pt modelId="{5D2F1173-391E-024D-B699-C83BCD25EA2A}" type="pres">
      <dgm:prSet presAssocID="{CDC74D7E-2ED5-0A44-88F0-2914AC3EE69E}" presName="connTx" presStyleLbl="parChTrans1D4" presStyleIdx="1" presStyleCnt="4"/>
      <dgm:spPr/>
    </dgm:pt>
    <dgm:pt modelId="{DC4992C9-016F-374E-8C30-F11EADDA30BC}" type="pres">
      <dgm:prSet presAssocID="{E0926004-C084-FD40-87D6-5C0CBB198CF2}" presName="root2" presStyleCnt="0"/>
      <dgm:spPr/>
    </dgm:pt>
    <dgm:pt modelId="{E0F4FF8E-7A5D-FE41-8841-7036DA509CEE}" type="pres">
      <dgm:prSet presAssocID="{E0926004-C084-FD40-87D6-5C0CBB198CF2}" presName="LevelTwoTextNode" presStyleLbl="node4" presStyleIdx="1" presStyleCnt="4">
        <dgm:presLayoutVars>
          <dgm:chPref val="3"/>
        </dgm:presLayoutVars>
      </dgm:prSet>
      <dgm:spPr/>
    </dgm:pt>
    <dgm:pt modelId="{5F8E4626-A93B-A046-9FF7-1C6104CD04EF}" type="pres">
      <dgm:prSet presAssocID="{E0926004-C084-FD40-87D6-5C0CBB198CF2}" presName="level3hierChild" presStyleCnt="0"/>
      <dgm:spPr/>
    </dgm:pt>
    <dgm:pt modelId="{12A0A0B9-49FE-CE44-869B-3728FB9D1B84}" type="pres">
      <dgm:prSet presAssocID="{A8DC2669-2312-6A4F-892D-119B91A19F17}" presName="conn2-1" presStyleLbl="parChTrans1D4" presStyleIdx="2" presStyleCnt="4"/>
      <dgm:spPr/>
    </dgm:pt>
    <dgm:pt modelId="{C7FAFC0C-0890-DF4F-A60B-65DB9EF9D70F}" type="pres">
      <dgm:prSet presAssocID="{A8DC2669-2312-6A4F-892D-119B91A19F17}" presName="connTx" presStyleLbl="parChTrans1D4" presStyleIdx="2" presStyleCnt="4"/>
      <dgm:spPr/>
    </dgm:pt>
    <dgm:pt modelId="{C126BC34-225C-FD49-81F5-0C3E7247C3D0}" type="pres">
      <dgm:prSet presAssocID="{80C81F9F-FF18-C143-BC18-430C8E291E82}" presName="root2" presStyleCnt="0"/>
      <dgm:spPr/>
    </dgm:pt>
    <dgm:pt modelId="{0D1375CB-8370-1F4B-8384-4BC105C0B032}" type="pres">
      <dgm:prSet presAssocID="{80C81F9F-FF18-C143-BC18-430C8E291E82}" presName="LevelTwoTextNode" presStyleLbl="node4" presStyleIdx="2" presStyleCnt="4">
        <dgm:presLayoutVars>
          <dgm:chPref val="3"/>
        </dgm:presLayoutVars>
      </dgm:prSet>
      <dgm:spPr/>
    </dgm:pt>
    <dgm:pt modelId="{50B65A22-7310-B942-8496-90AA36F7395A}" type="pres">
      <dgm:prSet presAssocID="{80C81F9F-FF18-C143-BC18-430C8E291E82}" presName="level3hierChild" presStyleCnt="0"/>
      <dgm:spPr/>
    </dgm:pt>
    <dgm:pt modelId="{0B5B86AB-9DCA-2B49-B31E-BD0410956361}" type="pres">
      <dgm:prSet presAssocID="{0BCCBEFC-984B-574F-AC35-2C6267ACC82B}" presName="conn2-1" presStyleLbl="parChTrans1D4" presStyleIdx="3" presStyleCnt="4"/>
      <dgm:spPr/>
    </dgm:pt>
    <dgm:pt modelId="{85E6CE25-DDCA-AE4F-9536-3FEE3926BA5B}" type="pres">
      <dgm:prSet presAssocID="{0BCCBEFC-984B-574F-AC35-2C6267ACC82B}" presName="connTx" presStyleLbl="parChTrans1D4" presStyleIdx="3" presStyleCnt="4"/>
      <dgm:spPr/>
    </dgm:pt>
    <dgm:pt modelId="{33F05177-A7EF-7E4A-982B-685C1F921AA0}" type="pres">
      <dgm:prSet presAssocID="{97536AC0-61A9-9F49-A68C-1CA0807FE060}" presName="root2" presStyleCnt="0"/>
      <dgm:spPr/>
    </dgm:pt>
    <dgm:pt modelId="{FDDC88B1-1A8B-644B-A4D9-727C39AC456C}" type="pres">
      <dgm:prSet presAssocID="{97536AC0-61A9-9F49-A68C-1CA0807FE060}" presName="LevelTwoTextNode" presStyleLbl="node4" presStyleIdx="3" presStyleCnt="4">
        <dgm:presLayoutVars>
          <dgm:chPref val="3"/>
        </dgm:presLayoutVars>
      </dgm:prSet>
      <dgm:spPr/>
    </dgm:pt>
    <dgm:pt modelId="{41ECA61F-B868-E04E-937C-80B5F34233C3}" type="pres">
      <dgm:prSet presAssocID="{97536AC0-61A9-9F49-A68C-1CA0807FE060}" presName="level3hierChild" presStyleCnt="0"/>
      <dgm:spPr/>
    </dgm:pt>
    <dgm:pt modelId="{3CD281AA-3786-9E4F-8E67-C3435A5EC72B}" type="pres">
      <dgm:prSet presAssocID="{AF31D4AB-4B7B-BB4B-B700-3F77E06339FE}" presName="conn2-1" presStyleLbl="parChTrans1D2" presStyleIdx="1" presStyleCnt="2"/>
      <dgm:spPr/>
    </dgm:pt>
    <dgm:pt modelId="{36D2AF73-6AB9-2D4C-9899-7E37CC20C2F6}" type="pres">
      <dgm:prSet presAssocID="{AF31D4AB-4B7B-BB4B-B700-3F77E06339FE}" presName="connTx" presStyleLbl="parChTrans1D2" presStyleIdx="1" presStyleCnt="2"/>
      <dgm:spPr/>
    </dgm:pt>
    <dgm:pt modelId="{E77362CC-51D0-794A-A6AC-087066B9BA5D}" type="pres">
      <dgm:prSet presAssocID="{8004C741-31D6-3044-9E91-B80F88DA9D6C}" presName="root2" presStyleCnt="0"/>
      <dgm:spPr/>
    </dgm:pt>
    <dgm:pt modelId="{CF282187-271C-4242-98D6-ACC2C5B623D6}" type="pres">
      <dgm:prSet presAssocID="{8004C741-31D6-3044-9E91-B80F88DA9D6C}" presName="LevelTwoTextNode" presStyleLbl="node2" presStyleIdx="1" presStyleCnt="2">
        <dgm:presLayoutVars>
          <dgm:chPref val="3"/>
        </dgm:presLayoutVars>
      </dgm:prSet>
      <dgm:spPr/>
    </dgm:pt>
    <dgm:pt modelId="{074EB4C5-533D-0042-9516-3507C465B379}" type="pres">
      <dgm:prSet presAssocID="{8004C741-31D6-3044-9E91-B80F88DA9D6C}" presName="level3hierChild" presStyleCnt="0"/>
      <dgm:spPr/>
    </dgm:pt>
    <dgm:pt modelId="{B17E9C24-E480-4040-A7F2-A006D153C69C}" type="pres">
      <dgm:prSet presAssocID="{D825FD49-37E2-F644-AE89-538F134BC79C}" presName="conn2-1" presStyleLbl="parChTrans1D3" presStyleIdx="3" presStyleCnt="4"/>
      <dgm:spPr/>
    </dgm:pt>
    <dgm:pt modelId="{4277AF82-FE65-594F-82C9-97670DD83F86}" type="pres">
      <dgm:prSet presAssocID="{D825FD49-37E2-F644-AE89-538F134BC79C}" presName="connTx" presStyleLbl="parChTrans1D3" presStyleIdx="3" presStyleCnt="4"/>
      <dgm:spPr/>
    </dgm:pt>
    <dgm:pt modelId="{9E85176D-A2C2-9949-90E4-D7E24C7497BA}" type="pres">
      <dgm:prSet presAssocID="{0FBE848D-7918-6948-94A5-1DC3E5FB35B1}" presName="root2" presStyleCnt="0"/>
      <dgm:spPr/>
    </dgm:pt>
    <dgm:pt modelId="{BBAF2150-2654-0343-AFDB-D12FD86B3296}" type="pres">
      <dgm:prSet presAssocID="{0FBE848D-7918-6948-94A5-1DC3E5FB35B1}" presName="LevelTwoTextNode" presStyleLbl="node3" presStyleIdx="3" presStyleCnt="4">
        <dgm:presLayoutVars>
          <dgm:chPref val="3"/>
        </dgm:presLayoutVars>
      </dgm:prSet>
      <dgm:spPr/>
    </dgm:pt>
    <dgm:pt modelId="{44B03CBE-7F5D-D143-A3F9-3E410E029074}" type="pres">
      <dgm:prSet presAssocID="{0FBE848D-7918-6948-94A5-1DC3E5FB35B1}" presName="level3hierChild" presStyleCnt="0"/>
      <dgm:spPr/>
    </dgm:pt>
  </dgm:ptLst>
  <dgm:cxnLst>
    <dgm:cxn modelId="{37076804-5B28-BA42-8F79-B20753D727D7}" type="presOf" srcId="{4A09F5B2-100F-7F41-8B06-16D48FF4E81F}" destId="{BA556C2E-7848-394B-AB3B-6781DBB74E41}" srcOrd="0" destOrd="0" presId="urn:microsoft.com/office/officeart/2005/8/layout/hierarchy2"/>
    <dgm:cxn modelId="{3F1D5205-E1C5-4647-9C0A-B13574B3F384}" type="presOf" srcId="{E66F2795-5CFC-3F43-9C29-FCE269F9E7D1}" destId="{A4FD1AB6-2961-C749-A347-ABF812AEE19B}" srcOrd="1" destOrd="0" presId="urn:microsoft.com/office/officeart/2005/8/layout/hierarchy2"/>
    <dgm:cxn modelId="{DB2A8417-D62E-0148-A815-3E1FFBDCFE98}" srcId="{E673F514-3E8C-C34D-BABE-0298989F218B}" destId="{DB8DCE45-EA43-A94E-A788-9E2E9EB35BA0}" srcOrd="0" destOrd="0" parTransId="{F6B99FB1-98D3-6346-AA0F-B2318DAB9F84}" sibTransId="{ED69778C-EEC8-9B40-8EBD-4677519A2B67}"/>
    <dgm:cxn modelId="{C12E241A-661B-F042-8346-260F9689EF44}" type="presOf" srcId="{CDC74D7E-2ED5-0A44-88F0-2914AC3EE69E}" destId="{5D2F1173-391E-024D-B699-C83BCD25EA2A}" srcOrd="1" destOrd="0" presId="urn:microsoft.com/office/officeart/2005/8/layout/hierarchy2"/>
    <dgm:cxn modelId="{66444A20-2BC1-CA41-81F5-25CF0D4C47FF}" type="presOf" srcId="{A5F19817-EBF2-DF46-A903-C22385CCFB5A}" destId="{47967FD6-FB80-6C44-8D9C-2DDB60E1B926}" srcOrd="0" destOrd="0" presId="urn:microsoft.com/office/officeart/2005/8/layout/hierarchy2"/>
    <dgm:cxn modelId="{E7CD8B2F-54F1-BE46-983C-E3C61E0D747C}" srcId="{A18296AE-1DF1-744E-87ED-2F7516D325D4}" destId="{8004C741-31D6-3044-9E91-B80F88DA9D6C}" srcOrd="1" destOrd="0" parTransId="{AF31D4AB-4B7B-BB4B-B700-3F77E06339FE}" sibTransId="{925B0EDD-4CDE-0744-A91A-BB9E6A6877BF}"/>
    <dgm:cxn modelId="{09D43336-8C3E-3A40-BD3A-2B78C967C38D}" srcId="{457F4D76-5BE4-4948-96FB-ED6C553AE219}" destId="{97536AC0-61A9-9F49-A68C-1CA0807FE060}" srcOrd="1" destOrd="0" parTransId="{0BCCBEFC-984B-574F-AC35-2C6267ACC82B}" sibTransId="{7324CAC2-42CD-374A-89A5-276962811DEE}"/>
    <dgm:cxn modelId="{FCE16539-B58A-1642-9DFD-2C267BC4FA86}" type="presOf" srcId="{D825FD49-37E2-F644-AE89-538F134BC79C}" destId="{B17E9C24-E480-4040-A7F2-A006D153C69C}" srcOrd="0" destOrd="0" presId="urn:microsoft.com/office/officeart/2005/8/layout/hierarchy2"/>
    <dgm:cxn modelId="{019BBA3D-DD98-724A-AF75-77B4B0E7E5AC}" srcId="{457F4D76-5BE4-4948-96FB-ED6C553AE219}" destId="{E0926004-C084-FD40-87D6-5C0CBB198CF2}" srcOrd="0" destOrd="0" parTransId="{CDC74D7E-2ED5-0A44-88F0-2914AC3EE69E}" sibTransId="{C167722A-1223-5F47-A652-08CD26A5A2D9}"/>
    <dgm:cxn modelId="{74E40143-32DE-6E44-A762-12C451DF00D1}" type="presOf" srcId="{97536AC0-61A9-9F49-A68C-1CA0807FE060}" destId="{FDDC88B1-1A8B-644B-A4D9-727C39AC456C}" srcOrd="0" destOrd="0" presId="urn:microsoft.com/office/officeart/2005/8/layout/hierarchy2"/>
    <dgm:cxn modelId="{5F3C264C-FBC3-0A47-BEE1-9953002625FA}" type="presOf" srcId="{0FBE848D-7918-6948-94A5-1DC3E5FB35B1}" destId="{BBAF2150-2654-0343-AFDB-D12FD86B3296}" srcOrd="0" destOrd="0" presId="urn:microsoft.com/office/officeart/2005/8/layout/hierarchy2"/>
    <dgm:cxn modelId="{0C84C84D-7BFC-DB41-A705-BB465436E944}" type="presOf" srcId="{F004E766-98F1-BD40-8A23-3D338B4FC0D2}" destId="{70FE04DC-675A-8D48-870A-F3D191D65523}" srcOrd="0" destOrd="0" presId="urn:microsoft.com/office/officeart/2005/8/layout/hierarchy2"/>
    <dgm:cxn modelId="{165E0F57-17D2-A74A-B204-57F0AC21EEB1}" type="presOf" srcId="{CDC74D7E-2ED5-0A44-88F0-2914AC3EE69E}" destId="{113860E1-BEC6-F24D-91BC-6D1033A078D6}" srcOrd="0" destOrd="0" presId="urn:microsoft.com/office/officeart/2005/8/layout/hierarchy2"/>
    <dgm:cxn modelId="{465C9459-F306-F248-8BE7-85DB1CACBB6F}" type="presOf" srcId="{8004C741-31D6-3044-9E91-B80F88DA9D6C}" destId="{CF282187-271C-4242-98D6-ACC2C5B623D6}" srcOrd="0" destOrd="0" presId="urn:microsoft.com/office/officeart/2005/8/layout/hierarchy2"/>
    <dgm:cxn modelId="{6CBEAD5D-CBD9-894E-B9B3-40FFAF300CDF}" type="presOf" srcId="{F6B99FB1-98D3-6346-AA0F-B2318DAB9F84}" destId="{DC5B661F-A8E4-714E-A312-BA5E3D42F258}" srcOrd="0" destOrd="0" presId="urn:microsoft.com/office/officeart/2005/8/layout/hierarchy2"/>
    <dgm:cxn modelId="{2ACD498A-12ED-4C48-93BF-C49925978B21}" type="presOf" srcId="{AF31D4AB-4B7B-BB4B-B700-3F77E06339FE}" destId="{3CD281AA-3786-9E4F-8E67-C3435A5EC72B}" srcOrd="0" destOrd="0" presId="urn:microsoft.com/office/officeart/2005/8/layout/hierarchy2"/>
    <dgm:cxn modelId="{E805C18A-E46E-A749-A6BB-01C26694E9D4}" srcId="{E0926004-C084-FD40-87D6-5C0CBB198CF2}" destId="{80C81F9F-FF18-C143-BC18-430C8E291E82}" srcOrd="0" destOrd="0" parTransId="{A8DC2669-2312-6A4F-892D-119B91A19F17}" sibTransId="{49E1F5E4-9506-6948-B2AD-FAF40365F48D}"/>
    <dgm:cxn modelId="{EB0D078B-923E-5E4E-BDDE-BE58D2415857}" type="presOf" srcId="{F31B3988-141A-D44C-86B9-365BB0400380}" destId="{B8611C5F-046F-8140-BB6A-D0C2D693E1EE}" srcOrd="0" destOrd="0" presId="urn:microsoft.com/office/officeart/2005/8/layout/hierarchy2"/>
    <dgm:cxn modelId="{EA461F90-AC6B-0A4F-B1B6-389ECE7AE12E}" type="presOf" srcId="{A8DC2669-2312-6A4F-892D-119B91A19F17}" destId="{12A0A0B9-49FE-CE44-869B-3728FB9D1B84}" srcOrd="0" destOrd="0" presId="urn:microsoft.com/office/officeart/2005/8/layout/hierarchy2"/>
    <dgm:cxn modelId="{2A8EB692-801C-4E47-87C2-BCA265112C83}" srcId="{E673F514-3E8C-C34D-BABE-0298989F218B}" destId="{F004E766-98F1-BD40-8A23-3D338B4FC0D2}" srcOrd="2" destOrd="0" parTransId="{E66F2795-5CFC-3F43-9C29-FCE269F9E7D1}" sibTransId="{E5589A89-E530-F247-A183-A8005FC58495}"/>
    <dgm:cxn modelId="{C4C0CFA2-CA0E-F24D-A3A7-6A8715B856E3}" type="presOf" srcId="{E66F2795-5CFC-3F43-9C29-FCE269F9E7D1}" destId="{943768F0-79A9-E74B-8038-0B05D3CC6DA7}" srcOrd="0" destOrd="0" presId="urn:microsoft.com/office/officeart/2005/8/layout/hierarchy2"/>
    <dgm:cxn modelId="{8F0CEAA3-E920-C040-BFE2-B10FD47858C3}" type="presOf" srcId="{DB8DCE45-EA43-A94E-A788-9E2E9EB35BA0}" destId="{8D19227F-AFF8-9B45-8962-36B7388B0DA9}" srcOrd="0" destOrd="0" presId="urn:microsoft.com/office/officeart/2005/8/layout/hierarchy2"/>
    <dgm:cxn modelId="{B091FEA3-E07D-E046-8820-06BBA0C15F6E}" srcId="{E673F514-3E8C-C34D-BABE-0298989F218B}" destId="{CB26EEFF-C943-F746-A8F6-4772172792DD}" srcOrd="1" destOrd="0" parTransId="{4A09F5B2-100F-7F41-8B06-16D48FF4E81F}" sibTransId="{2E2719CF-34C2-CE49-B472-912F761ED984}"/>
    <dgm:cxn modelId="{BC84E6A7-E3ED-7E49-BEAB-C8C7D33457AF}" type="presOf" srcId="{D825FD49-37E2-F644-AE89-538F134BC79C}" destId="{4277AF82-FE65-594F-82C9-97670DD83F86}" srcOrd="1" destOrd="0" presId="urn:microsoft.com/office/officeart/2005/8/layout/hierarchy2"/>
    <dgm:cxn modelId="{12FEDEAA-6078-8347-953F-372F329BC451}" type="presOf" srcId="{E673F514-3E8C-C34D-BABE-0298989F218B}" destId="{11C076C2-2AB9-834A-9306-0085FA0DCDE8}" srcOrd="0" destOrd="0" presId="urn:microsoft.com/office/officeart/2005/8/layout/hierarchy2"/>
    <dgm:cxn modelId="{A02110AE-B3B0-904B-BE66-798A96256658}" type="presOf" srcId="{AF31D4AB-4B7B-BB4B-B700-3F77E06339FE}" destId="{36D2AF73-6AB9-2D4C-9899-7E37CC20C2F6}" srcOrd="1" destOrd="0" presId="urn:microsoft.com/office/officeart/2005/8/layout/hierarchy2"/>
    <dgm:cxn modelId="{4AF6B6B0-1733-9243-9F90-F96A535711C7}" type="presOf" srcId="{F6B99FB1-98D3-6346-AA0F-B2318DAB9F84}" destId="{081FF6CB-738A-9447-A048-5B28B14AB0C9}" srcOrd="1" destOrd="0" presId="urn:microsoft.com/office/officeart/2005/8/layout/hierarchy2"/>
    <dgm:cxn modelId="{67B825B2-EC8A-EF45-9320-CBBFE40E0AC3}" type="presOf" srcId="{BF14A944-FE36-FA47-B156-13BAFD1C2435}" destId="{567FFBF6-655F-CD46-A04E-624A91A87BB4}" srcOrd="1" destOrd="0" presId="urn:microsoft.com/office/officeart/2005/8/layout/hierarchy2"/>
    <dgm:cxn modelId="{D8ADA1B3-52F2-5F41-AAB0-9B2E9B44C68B}" srcId="{8004C741-31D6-3044-9E91-B80F88DA9D6C}" destId="{0FBE848D-7918-6948-94A5-1DC3E5FB35B1}" srcOrd="0" destOrd="0" parTransId="{D825FD49-37E2-F644-AE89-538F134BC79C}" sibTransId="{18EC745A-27B1-1B46-AB4B-5B25DD4ED3B9}"/>
    <dgm:cxn modelId="{F8B6D8B3-6F16-3A47-829C-18CC35D204FE}" type="presOf" srcId="{E0926004-C084-FD40-87D6-5C0CBB198CF2}" destId="{E0F4FF8E-7A5D-FE41-8841-7036DA509CEE}" srcOrd="0" destOrd="0" presId="urn:microsoft.com/office/officeart/2005/8/layout/hierarchy2"/>
    <dgm:cxn modelId="{D67295BA-DA07-274B-BF46-859481B55708}" type="presOf" srcId="{80C81F9F-FF18-C143-BC18-430C8E291E82}" destId="{0D1375CB-8370-1F4B-8384-4BC105C0B032}" srcOrd="0" destOrd="0" presId="urn:microsoft.com/office/officeart/2005/8/layout/hierarchy2"/>
    <dgm:cxn modelId="{6D4876D5-05B5-A142-A9E4-9C5CFA36E599}" srcId="{F004E766-98F1-BD40-8A23-3D338B4FC0D2}" destId="{457F4D76-5BE4-4948-96FB-ED6C553AE219}" srcOrd="0" destOrd="0" parTransId="{BF14A944-FE36-FA47-B156-13BAFD1C2435}" sibTransId="{CD44FF65-E14C-7141-B1ED-F6A621C86A70}"/>
    <dgm:cxn modelId="{BC9984D6-9BEF-7543-A35E-58B9A043F69F}" srcId="{A5F19817-EBF2-DF46-A903-C22385CCFB5A}" destId="{A18296AE-1DF1-744E-87ED-2F7516D325D4}" srcOrd="0" destOrd="0" parTransId="{F742EB53-A461-6942-8E52-26D30DBF6D73}" sibTransId="{55E7D1D2-BA12-EE46-8570-8493936A17DA}"/>
    <dgm:cxn modelId="{ADBAECDC-C6BF-7245-A911-FC2D020A0354}" type="presOf" srcId="{BF14A944-FE36-FA47-B156-13BAFD1C2435}" destId="{A70805EE-FC85-EC46-9922-E70BCB1A3178}" srcOrd="0" destOrd="0" presId="urn:microsoft.com/office/officeart/2005/8/layout/hierarchy2"/>
    <dgm:cxn modelId="{6F4674DE-E82D-2146-A757-B9D29EDDD3E0}" type="presOf" srcId="{F31B3988-141A-D44C-86B9-365BB0400380}" destId="{FDD31770-9619-7342-B120-32E22651DC97}" srcOrd="1" destOrd="0" presId="urn:microsoft.com/office/officeart/2005/8/layout/hierarchy2"/>
    <dgm:cxn modelId="{84E627E4-37C6-8047-AD46-E15A128BFFB7}" type="presOf" srcId="{457F4D76-5BE4-4948-96FB-ED6C553AE219}" destId="{FF88709F-1B15-9448-87FC-605A79394E24}" srcOrd="0" destOrd="0" presId="urn:microsoft.com/office/officeart/2005/8/layout/hierarchy2"/>
    <dgm:cxn modelId="{BA7F73E7-6DDB-744D-A90A-A3FE04F58396}" type="presOf" srcId="{0BCCBEFC-984B-574F-AC35-2C6267ACC82B}" destId="{85E6CE25-DDCA-AE4F-9536-3FEE3926BA5B}" srcOrd="1" destOrd="0" presId="urn:microsoft.com/office/officeart/2005/8/layout/hierarchy2"/>
    <dgm:cxn modelId="{E6FBD6ED-D047-B641-A459-7E37ADC90F77}" type="presOf" srcId="{CB26EEFF-C943-F746-A8F6-4772172792DD}" destId="{0BE616B5-346F-5B47-81F7-55FBE605A34A}" srcOrd="0" destOrd="0" presId="urn:microsoft.com/office/officeart/2005/8/layout/hierarchy2"/>
    <dgm:cxn modelId="{0D7882EF-DADC-384C-8F0B-7BDED3896850}" srcId="{A18296AE-1DF1-744E-87ED-2F7516D325D4}" destId="{E673F514-3E8C-C34D-BABE-0298989F218B}" srcOrd="0" destOrd="0" parTransId="{F31B3988-141A-D44C-86B9-365BB0400380}" sibTransId="{2C46F417-253A-E84A-A5D6-55FDFB895A76}"/>
    <dgm:cxn modelId="{D1A0D3EF-C068-CD47-8DA6-96A726E26E71}" type="presOf" srcId="{4A09F5B2-100F-7F41-8B06-16D48FF4E81F}" destId="{48513825-F0EF-F040-9D07-E9B6D51D10F2}" srcOrd="1" destOrd="0" presId="urn:microsoft.com/office/officeart/2005/8/layout/hierarchy2"/>
    <dgm:cxn modelId="{19FB38F6-83B3-E949-9463-842A2EBAEFAA}" type="presOf" srcId="{0BCCBEFC-984B-574F-AC35-2C6267ACC82B}" destId="{0B5B86AB-9DCA-2B49-B31E-BD0410956361}" srcOrd="0" destOrd="0" presId="urn:microsoft.com/office/officeart/2005/8/layout/hierarchy2"/>
    <dgm:cxn modelId="{278699F9-9E2B-CF43-AA72-B79BD5B974AF}" type="presOf" srcId="{A18296AE-1DF1-744E-87ED-2F7516D325D4}" destId="{703E71B9-ED02-5742-842A-9828BCEA8F03}" srcOrd="0" destOrd="0" presId="urn:microsoft.com/office/officeart/2005/8/layout/hierarchy2"/>
    <dgm:cxn modelId="{7560B7F9-7AAC-8841-95D7-7A693B24DA62}" type="presOf" srcId="{A8DC2669-2312-6A4F-892D-119B91A19F17}" destId="{C7FAFC0C-0890-DF4F-A60B-65DB9EF9D70F}" srcOrd="1" destOrd="0" presId="urn:microsoft.com/office/officeart/2005/8/layout/hierarchy2"/>
    <dgm:cxn modelId="{AF574FA2-C5BD-1D4F-8B2F-3142C6180DE2}" type="presParOf" srcId="{47967FD6-FB80-6C44-8D9C-2DDB60E1B926}" destId="{C16276B8-79CA-3541-8AC9-803E633D028A}" srcOrd="0" destOrd="0" presId="urn:microsoft.com/office/officeart/2005/8/layout/hierarchy2"/>
    <dgm:cxn modelId="{81D8DBB2-BA20-F54C-88E7-5D1A2657D768}" type="presParOf" srcId="{C16276B8-79CA-3541-8AC9-803E633D028A}" destId="{703E71B9-ED02-5742-842A-9828BCEA8F03}" srcOrd="0" destOrd="0" presId="urn:microsoft.com/office/officeart/2005/8/layout/hierarchy2"/>
    <dgm:cxn modelId="{4997D316-F026-9940-8AE4-AA1939000A4E}" type="presParOf" srcId="{C16276B8-79CA-3541-8AC9-803E633D028A}" destId="{C4F3C0BF-2D65-6949-B668-04340E1CF5EF}" srcOrd="1" destOrd="0" presId="urn:microsoft.com/office/officeart/2005/8/layout/hierarchy2"/>
    <dgm:cxn modelId="{30AB2559-A282-BE48-BF0F-338FB14715A9}" type="presParOf" srcId="{C4F3C0BF-2D65-6949-B668-04340E1CF5EF}" destId="{B8611C5F-046F-8140-BB6A-D0C2D693E1EE}" srcOrd="0" destOrd="0" presId="urn:microsoft.com/office/officeart/2005/8/layout/hierarchy2"/>
    <dgm:cxn modelId="{12262314-A4C9-2E4D-9DB1-B36EE86624B2}" type="presParOf" srcId="{B8611C5F-046F-8140-BB6A-D0C2D693E1EE}" destId="{FDD31770-9619-7342-B120-32E22651DC97}" srcOrd="0" destOrd="0" presId="urn:microsoft.com/office/officeart/2005/8/layout/hierarchy2"/>
    <dgm:cxn modelId="{3B308F8F-D25B-5840-8422-9955D2B05779}" type="presParOf" srcId="{C4F3C0BF-2D65-6949-B668-04340E1CF5EF}" destId="{90F756EE-DE9F-F745-B921-B7959690295A}" srcOrd="1" destOrd="0" presId="urn:microsoft.com/office/officeart/2005/8/layout/hierarchy2"/>
    <dgm:cxn modelId="{7BF345F1-0BF9-BF4B-8645-96513E30145D}" type="presParOf" srcId="{90F756EE-DE9F-F745-B921-B7959690295A}" destId="{11C076C2-2AB9-834A-9306-0085FA0DCDE8}" srcOrd="0" destOrd="0" presId="urn:microsoft.com/office/officeart/2005/8/layout/hierarchy2"/>
    <dgm:cxn modelId="{7652BCD5-3C5B-ED4D-BB00-1E10D40BCA4B}" type="presParOf" srcId="{90F756EE-DE9F-F745-B921-B7959690295A}" destId="{BE10F9AB-7C7E-1146-941E-58F99BADB8FB}" srcOrd="1" destOrd="0" presId="urn:microsoft.com/office/officeart/2005/8/layout/hierarchy2"/>
    <dgm:cxn modelId="{17486704-6429-0B4B-BECC-A140496F6653}" type="presParOf" srcId="{BE10F9AB-7C7E-1146-941E-58F99BADB8FB}" destId="{DC5B661F-A8E4-714E-A312-BA5E3D42F258}" srcOrd="0" destOrd="0" presId="urn:microsoft.com/office/officeart/2005/8/layout/hierarchy2"/>
    <dgm:cxn modelId="{E37D8510-A002-F240-A19A-ED76113B3855}" type="presParOf" srcId="{DC5B661F-A8E4-714E-A312-BA5E3D42F258}" destId="{081FF6CB-738A-9447-A048-5B28B14AB0C9}" srcOrd="0" destOrd="0" presId="urn:microsoft.com/office/officeart/2005/8/layout/hierarchy2"/>
    <dgm:cxn modelId="{708EFAC5-CFAD-C345-A154-198A62453961}" type="presParOf" srcId="{BE10F9AB-7C7E-1146-941E-58F99BADB8FB}" destId="{6E880B3D-8789-6A4F-8D3A-15D8AB2A3B59}" srcOrd="1" destOrd="0" presId="urn:microsoft.com/office/officeart/2005/8/layout/hierarchy2"/>
    <dgm:cxn modelId="{D4C448BE-D65B-B944-807F-65FAE24E4860}" type="presParOf" srcId="{6E880B3D-8789-6A4F-8D3A-15D8AB2A3B59}" destId="{8D19227F-AFF8-9B45-8962-36B7388B0DA9}" srcOrd="0" destOrd="0" presId="urn:microsoft.com/office/officeart/2005/8/layout/hierarchy2"/>
    <dgm:cxn modelId="{9F0D68D8-AD1E-624E-9B67-8A8DDA35689D}" type="presParOf" srcId="{6E880B3D-8789-6A4F-8D3A-15D8AB2A3B59}" destId="{173DDDEC-BB30-2341-B042-BC3A054E35B1}" srcOrd="1" destOrd="0" presId="urn:microsoft.com/office/officeart/2005/8/layout/hierarchy2"/>
    <dgm:cxn modelId="{5ABD4B8C-5A4E-7C49-8C8E-EDA602B4CAD4}" type="presParOf" srcId="{BE10F9AB-7C7E-1146-941E-58F99BADB8FB}" destId="{BA556C2E-7848-394B-AB3B-6781DBB74E41}" srcOrd="2" destOrd="0" presId="urn:microsoft.com/office/officeart/2005/8/layout/hierarchy2"/>
    <dgm:cxn modelId="{B88081FE-98FD-9A4E-AF00-B4DA46A412D5}" type="presParOf" srcId="{BA556C2E-7848-394B-AB3B-6781DBB74E41}" destId="{48513825-F0EF-F040-9D07-E9B6D51D10F2}" srcOrd="0" destOrd="0" presId="urn:microsoft.com/office/officeart/2005/8/layout/hierarchy2"/>
    <dgm:cxn modelId="{97E2D650-4FA4-544B-BAD8-D797C9A0343C}" type="presParOf" srcId="{BE10F9AB-7C7E-1146-941E-58F99BADB8FB}" destId="{92B3C013-6AAF-5242-B06C-9D4329F70622}" srcOrd="3" destOrd="0" presId="urn:microsoft.com/office/officeart/2005/8/layout/hierarchy2"/>
    <dgm:cxn modelId="{3F65D8FA-E601-8E4B-B2C4-0EA81E3E6A81}" type="presParOf" srcId="{92B3C013-6AAF-5242-B06C-9D4329F70622}" destId="{0BE616B5-346F-5B47-81F7-55FBE605A34A}" srcOrd="0" destOrd="0" presId="urn:microsoft.com/office/officeart/2005/8/layout/hierarchy2"/>
    <dgm:cxn modelId="{27B6EC37-E212-1745-B563-FE74F5382494}" type="presParOf" srcId="{92B3C013-6AAF-5242-B06C-9D4329F70622}" destId="{914138B3-C536-2649-AC20-CD3162952C6D}" srcOrd="1" destOrd="0" presId="urn:microsoft.com/office/officeart/2005/8/layout/hierarchy2"/>
    <dgm:cxn modelId="{CA7A1E42-C4C6-F140-87B5-664F816269C5}" type="presParOf" srcId="{BE10F9AB-7C7E-1146-941E-58F99BADB8FB}" destId="{943768F0-79A9-E74B-8038-0B05D3CC6DA7}" srcOrd="4" destOrd="0" presId="urn:microsoft.com/office/officeart/2005/8/layout/hierarchy2"/>
    <dgm:cxn modelId="{4881B893-86BE-FC48-B523-128489E675A2}" type="presParOf" srcId="{943768F0-79A9-E74B-8038-0B05D3CC6DA7}" destId="{A4FD1AB6-2961-C749-A347-ABF812AEE19B}" srcOrd="0" destOrd="0" presId="urn:microsoft.com/office/officeart/2005/8/layout/hierarchy2"/>
    <dgm:cxn modelId="{01D5CB7D-4DC0-DE42-9967-7DB99D0EFCAF}" type="presParOf" srcId="{BE10F9AB-7C7E-1146-941E-58F99BADB8FB}" destId="{EBF7FAD9-8DB2-7D46-945F-7A7F9AAB0CBF}" srcOrd="5" destOrd="0" presId="urn:microsoft.com/office/officeart/2005/8/layout/hierarchy2"/>
    <dgm:cxn modelId="{DD9DD597-F800-4045-BF63-428855143D54}" type="presParOf" srcId="{EBF7FAD9-8DB2-7D46-945F-7A7F9AAB0CBF}" destId="{70FE04DC-675A-8D48-870A-F3D191D65523}" srcOrd="0" destOrd="0" presId="urn:microsoft.com/office/officeart/2005/8/layout/hierarchy2"/>
    <dgm:cxn modelId="{C6A92418-4200-5B48-8CFB-2E88247D223E}" type="presParOf" srcId="{EBF7FAD9-8DB2-7D46-945F-7A7F9AAB0CBF}" destId="{C7B8B19A-2719-FD45-B1E0-4E9243B393DF}" srcOrd="1" destOrd="0" presId="urn:microsoft.com/office/officeart/2005/8/layout/hierarchy2"/>
    <dgm:cxn modelId="{5582737F-754C-D949-91E9-51D32FCCB63A}" type="presParOf" srcId="{C7B8B19A-2719-FD45-B1E0-4E9243B393DF}" destId="{A70805EE-FC85-EC46-9922-E70BCB1A3178}" srcOrd="0" destOrd="0" presId="urn:microsoft.com/office/officeart/2005/8/layout/hierarchy2"/>
    <dgm:cxn modelId="{587AF238-7591-1E41-B4D5-677391D7CD18}" type="presParOf" srcId="{A70805EE-FC85-EC46-9922-E70BCB1A3178}" destId="{567FFBF6-655F-CD46-A04E-624A91A87BB4}" srcOrd="0" destOrd="0" presId="urn:microsoft.com/office/officeart/2005/8/layout/hierarchy2"/>
    <dgm:cxn modelId="{2BDF1F3F-8EFE-B346-BBD3-383CCD7BEE25}" type="presParOf" srcId="{C7B8B19A-2719-FD45-B1E0-4E9243B393DF}" destId="{2799F7D6-5699-BC4E-A864-CFE481C79F23}" srcOrd="1" destOrd="0" presId="urn:microsoft.com/office/officeart/2005/8/layout/hierarchy2"/>
    <dgm:cxn modelId="{2FE288BA-BDB8-6B44-BB7B-809AECA9242D}" type="presParOf" srcId="{2799F7D6-5699-BC4E-A864-CFE481C79F23}" destId="{FF88709F-1B15-9448-87FC-605A79394E24}" srcOrd="0" destOrd="0" presId="urn:microsoft.com/office/officeart/2005/8/layout/hierarchy2"/>
    <dgm:cxn modelId="{E2359D4D-AA4F-3148-9E45-025E8A12BB5A}" type="presParOf" srcId="{2799F7D6-5699-BC4E-A864-CFE481C79F23}" destId="{6CDAA7D9-2942-3145-9786-D99C63A05270}" srcOrd="1" destOrd="0" presId="urn:microsoft.com/office/officeart/2005/8/layout/hierarchy2"/>
    <dgm:cxn modelId="{9F4AA89C-877A-3B4D-A8FE-2774B4EBA0E6}" type="presParOf" srcId="{6CDAA7D9-2942-3145-9786-D99C63A05270}" destId="{113860E1-BEC6-F24D-91BC-6D1033A078D6}" srcOrd="0" destOrd="0" presId="urn:microsoft.com/office/officeart/2005/8/layout/hierarchy2"/>
    <dgm:cxn modelId="{6CBE48D7-48BA-F842-B5AA-16788A337BFE}" type="presParOf" srcId="{113860E1-BEC6-F24D-91BC-6D1033A078D6}" destId="{5D2F1173-391E-024D-B699-C83BCD25EA2A}" srcOrd="0" destOrd="0" presId="urn:microsoft.com/office/officeart/2005/8/layout/hierarchy2"/>
    <dgm:cxn modelId="{C7FA3D8D-ADAA-FD48-BE8D-DD3E8D34AA3D}" type="presParOf" srcId="{6CDAA7D9-2942-3145-9786-D99C63A05270}" destId="{DC4992C9-016F-374E-8C30-F11EADDA30BC}" srcOrd="1" destOrd="0" presId="urn:microsoft.com/office/officeart/2005/8/layout/hierarchy2"/>
    <dgm:cxn modelId="{DC7980E0-87E9-FB40-85D7-ABA551CC6D07}" type="presParOf" srcId="{DC4992C9-016F-374E-8C30-F11EADDA30BC}" destId="{E0F4FF8E-7A5D-FE41-8841-7036DA509CEE}" srcOrd="0" destOrd="0" presId="urn:microsoft.com/office/officeart/2005/8/layout/hierarchy2"/>
    <dgm:cxn modelId="{E0D0E667-9508-C343-A3B5-021BE903F6CF}" type="presParOf" srcId="{DC4992C9-016F-374E-8C30-F11EADDA30BC}" destId="{5F8E4626-A93B-A046-9FF7-1C6104CD04EF}" srcOrd="1" destOrd="0" presId="urn:microsoft.com/office/officeart/2005/8/layout/hierarchy2"/>
    <dgm:cxn modelId="{B21B9A66-C0A2-4D43-A5E6-F5B0BF76B702}" type="presParOf" srcId="{5F8E4626-A93B-A046-9FF7-1C6104CD04EF}" destId="{12A0A0B9-49FE-CE44-869B-3728FB9D1B84}" srcOrd="0" destOrd="0" presId="urn:microsoft.com/office/officeart/2005/8/layout/hierarchy2"/>
    <dgm:cxn modelId="{C8D186AD-7C79-E947-8104-7A9091DB5647}" type="presParOf" srcId="{12A0A0B9-49FE-CE44-869B-3728FB9D1B84}" destId="{C7FAFC0C-0890-DF4F-A60B-65DB9EF9D70F}" srcOrd="0" destOrd="0" presId="urn:microsoft.com/office/officeart/2005/8/layout/hierarchy2"/>
    <dgm:cxn modelId="{066D8848-627A-E743-88CF-FD0EFE18C8F1}" type="presParOf" srcId="{5F8E4626-A93B-A046-9FF7-1C6104CD04EF}" destId="{C126BC34-225C-FD49-81F5-0C3E7247C3D0}" srcOrd="1" destOrd="0" presId="urn:microsoft.com/office/officeart/2005/8/layout/hierarchy2"/>
    <dgm:cxn modelId="{6A818383-CCF2-3F44-8630-D20AEA926CA4}" type="presParOf" srcId="{C126BC34-225C-FD49-81F5-0C3E7247C3D0}" destId="{0D1375CB-8370-1F4B-8384-4BC105C0B032}" srcOrd="0" destOrd="0" presId="urn:microsoft.com/office/officeart/2005/8/layout/hierarchy2"/>
    <dgm:cxn modelId="{F87817F8-18B1-5F47-B971-B530002D9E37}" type="presParOf" srcId="{C126BC34-225C-FD49-81F5-0C3E7247C3D0}" destId="{50B65A22-7310-B942-8496-90AA36F7395A}" srcOrd="1" destOrd="0" presId="urn:microsoft.com/office/officeart/2005/8/layout/hierarchy2"/>
    <dgm:cxn modelId="{E691FF45-F4EB-D240-B50C-6F1076ACF077}" type="presParOf" srcId="{6CDAA7D9-2942-3145-9786-D99C63A05270}" destId="{0B5B86AB-9DCA-2B49-B31E-BD0410956361}" srcOrd="2" destOrd="0" presId="urn:microsoft.com/office/officeart/2005/8/layout/hierarchy2"/>
    <dgm:cxn modelId="{C7343300-F65B-D94E-914C-FCE5030BB7FA}" type="presParOf" srcId="{0B5B86AB-9DCA-2B49-B31E-BD0410956361}" destId="{85E6CE25-DDCA-AE4F-9536-3FEE3926BA5B}" srcOrd="0" destOrd="0" presId="urn:microsoft.com/office/officeart/2005/8/layout/hierarchy2"/>
    <dgm:cxn modelId="{85CB1475-1D4E-CA4C-A954-028E4ED010C3}" type="presParOf" srcId="{6CDAA7D9-2942-3145-9786-D99C63A05270}" destId="{33F05177-A7EF-7E4A-982B-685C1F921AA0}" srcOrd="3" destOrd="0" presId="urn:microsoft.com/office/officeart/2005/8/layout/hierarchy2"/>
    <dgm:cxn modelId="{755A3BB4-1AC8-734A-9649-3E1C7E819D2E}" type="presParOf" srcId="{33F05177-A7EF-7E4A-982B-685C1F921AA0}" destId="{FDDC88B1-1A8B-644B-A4D9-727C39AC456C}" srcOrd="0" destOrd="0" presId="urn:microsoft.com/office/officeart/2005/8/layout/hierarchy2"/>
    <dgm:cxn modelId="{65342DD6-C221-D845-9270-DB6B1EEB4547}" type="presParOf" srcId="{33F05177-A7EF-7E4A-982B-685C1F921AA0}" destId="{41ECA61F-B868-E04E-937C-80B5F34233C3}" srcOrd="1" destOrd="0" presId="urn:microsoft.com/office/officeart/2005/8/layout/hierarchy2"/>
    <dgm:cxn modelId="{39C2EAE3-8287-B74F-82F3-7299DE27193D}" type="presParOf" srcId="{C4F3C0BF-2D65-6949-B668-04340E1CF5EF}" destId="{3CD281AA-3786-9E4F-8E67-C3435A5EC72B}" srcOrd="2" destOrd="0" presId="urn:microsoft.com/office/officeart/2005/8/layout/hierarchy2"/>
    <dgm:cxn modelId="{4D5EFFED-45BB-5F4D-BDD8-E1FF4C279974}" type="presParOf" srcId="{3CD281AA-3786-9E4F-8E67-C3435A5EC72B}" destId="{36D2AF73-6AB9-2D4C-9899-7E37CC20C2F6}" srcOrd="0" destOrd="0" presId="urn:microsoft.com/office/officeart/2005/8/layout/hierarchy2"/>
    <dgm:cxn modelId="{99D32428-258B-AB40-8CE2-C9DA44873E2E}" type="presParOf" srcId="{C4F3C0BF-2D65-6949-B668-04340E1CF5EF}" destId="{E77362CC-51D0-794A-A6AC-087066B9BA5D}" srcOrd="3" destOrd="0" presId="urn:microsoft.com/office/officeart/2005/8/layout/hierarchy2"/>
    <dgm:cxn modelId="{D9D95D92-4559-2E40-B43B-C2AD03AC5398}" type="presParOf" srcId="{E77362CC-51D0-794A-A6AC-087066B9BA5D}" destId="{CF282187-271C-4242-98D6-ACC2C5B623D6}" srcOrd="0" destOrd="0" presId="urn:microsoft.com/office/officeart/2005/8/layout/hierarchy2"/>
    <dgm:cxn modelId="{7D841F53-7B49-C94A-B1ED-D371F06EFEDE}" type="presParOf" srcId="{E77362CC-51D0-794A-A6AC-087066B9BA5D}" destId="{074EB4C5-533D-0042-9516-3507C465B379}" srcOrd="1" destOrd="0" presId="urn:microsoft.com/office/officeart/2005/8/layout/hierarchy2"/>
    <dgm:cxn modelId="{7CAA44DF-BA69-3849-98AC-6A3D79164D96}" type="presParOf" srcId="{074EB4C5-533D-0042-9516-3507C465B379}" destId="{B17E9C24-E480-4040-A7F2-A006D153C69C}" srcOrd="0" destOrd="0" presId="urn:microsoft.com/office/officeart/2005/8/layout/hierarchy2"/>
    <dgm:cxn modelId="{800EDCFF-38C7-5E48-8DDD-FA798529A290}" type="presParOf" srcId="{B17E9C24-E480-4040-A7F2-A006D153C69C}" destId="{4277AF82-FE65-594F-82C9-97670DD83F86}" srcOrd="0" destOrd="0" presId="urn:microsoft.com/office/officeart/2005/8/layout/hierarchy2"/>
    <dgm:cxn modelId="{6912A946-558D-0042-90EF-3F54EB6B0C76}" type="presParOf" srcId="{074EB4C5-533D-0042-9516-3507C465B379}" destId="{9E85176D-A2C2-9949-90E4-D7E24C7497BA}" srcOrd="1" destOrd="0" presId="urn:microsoft.com/office/officeart/2005/8/layout/hierarchy2"/>
    <dgm:cxn modelId="{496EFAAE-2D33-244B-B17A-65822346D69B}" type="presParOf" srcId="{9E85176D-A2C2-9949-90E4-D7E24C7497BA}" destId="{BBAF2150-2654-0343-AFDB-D12FD86B3296}" srcOrd="0" destOrd="0" presId="urn:microsoft.com/office/officeart/2005/8/layout/hierarchy2"/>
    <dgm:cxn modelId="{8235DB9C-3096-274A-A91D-6FB4A881312A}" type="presParOf" srcId="{9E85176D-A2C2-9949-90E4-D7E24C7497BA}" destId="{44B03CBE-7F5D-D143-A3F9-3E410E02907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4AF500-22E2-4F4C-B71A-07EBB15D7DBA}"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GB"/>
        </a:p>
      </dgm:t>
    </dgm:pt>
    <dgm:pt modelId="{14391978-7F50-8F48-B622-5DEC02A90151}">
      <dgm:prSet phldrT="[Text]" custT="1"/>
      <dgm:spPr/>
      <dgm:t>
        <a:bodyPr/>
        <a:lstStyle/>
        <a:p>
          <a:r>
            <a:rPr lang="en-GB" sz="2400"/>
            <a:t>Category Variable</a:t>
          </a:r>
        </a:p>
      </dgm:t>
    </dgm:pt>
    <dgm:pt modelId="{8625E4CA-BC5A-DE46-97E5-40F5E68D8018}" type="parTrans" cxnId="{5707EA9B-29D6-B144-A487-13F7266B439A}">
      <dgm:prSet/>
      <dgm:spPr/>
      <dgm:t>
        <a:bodyPr/>
        <a:lstStyle/>
        <a:p>
          <a:endParaRPr lang="en-GB"/>
        </a:p>
      </dgm:t>
    </dgm:pt>
    <dgm:pt modelId="{A0050306-E0EE-3741-B5E4-E56C2DDA93A9}" type="sibTrans" cxnId="{5707EA9B-29D6-B144-A487-13F7266B439A}">
      <dgm:prSet/>
      <dgm:spPr/>
      <dgm:t>
        <a:bodyPr/>
        <a:lstStyle/>
        <a:p>
          <a:endParaRPr lang="en-GB"/>
        </a:p>
      </dgm:t>
    </dgm:pt>
    <dgm:pt modelId="{78969D05-45FC-DE43-A9BA-7DDBDFBC9EC2}">
      <dgm:prSet phldrT="[Text]" custT="1"/>
      <dgm:spPr/>
      <dgm:t>
        <a:bodyPr/>
        <a:lstStyle/>
        <a:p>
          <a:r>
            <a:rPr lang="en-GB" sz="2400"/>
            <a:t>Count Plot</a:t>
          </a:r>
        </a:p>
      </dgm:t>
    </dgm:pt>
    <dgm:pt modelId="{FFFCD961-EC3D-2C45-8F10-AAA6B3195317}" type="parTrans" cxnId="{262D9555-0340-C143-B725-9C0895F01B9B}">
      <dgm:prSet/>
      <dgm:spPr/>
      <dgm:t>
        <a:bodyPr/>
        <a:lstStyle/>
        <a:p>
          <a:endParaRPr lang="en-GB"/>
        </a:p>
      </dgm:t>
    </dgm:pt>
    <dgm:pt modelId="{476B0A02-2694-6044-90F4-90BC5C196ADB}" type="sibTrans" cxnId="{262D9555-0340-C143-B725-9C0895F01B9B}">
      <dgm:prSet/>
      <dgm:spPr/>
      <dgm:t>
        <a:bodyPr/>
        <a:lstStyle/>
        <a:p>
          <a:endParaRPr lang="en-GB"/>
        </a:p>
      </dgm:t>
    </dgm:pt>
    <dgm:pt modelId="{CB4BB7E4-21C5-4243-8BD3-DD814600362F}">
      <dgm:prSet phldrT="[Text]" custT="1"/>
      <dgm:spPr/>
      <dgm:t>
        <a:bodyPr/>
        <a:lstStyle/>
        <a:p>
          <a:r>
            <a:rPr lang="en-GB" sz="2400"/>
            <a:t>Numeric Variable</a:t>
          </a:r>
        </a:p>
      </dgm:t>
    </dgm:pt>
    <dgm:pt modelId="{3C88CDFE-FD98-CA40-9BAE-37E5E774614F}" type="parTrans" cxnId="{DC22EB54-AB32-DB4C-8220-2D4A465F24B9}">
      <dgm:prSet/>
      <dgm:spPr/>
      <dgm:t>
        <a:bodyPr/>
        <a:lstStyle/>
        <a:p>
          <a:endParaRPr lang="en-GB"/>
        </a:p>
      </dgm:t>
    </dgm:pt>
    <dgm:pt modelId="{DBB9F480-8D27-ED42-97F5-C3EB28D646D6}" type="sibTrans" cxnId="{DC22EB54-AB32-DB4C-8220-2D4A465F24B9}">
      <dgm:prSet/>
      <dgm:spPr/>
      <dgm:t>
        <a:bodyPr/>
        <a:lstStyle/>
        <a:p>
          <a:endParaRPr lang="en-GB"/>
        </a:p>
      </dgm:t>
    </dgm:pt>
    <dgm:pt modelId="{7295181F-9AEB-A844-810D-767C6987FA01}">
      <dgm:prSet phldrT="[Text]" custT="1"/>
      <dgm:spPr/>
      <dgm:t>
        <a:bodyPr/>
        <a:lstStyle/>
        <a:p>
          <a:r>
            <a:rPr lang="en-GB" sz="2400"/>
            <a:t>Box </a:t>
          </a:r>
        </a:p>
        <a:p>
          <a:r>
            <a:rPr lang="en-GB" sz="2400"/>
            <a:t>Plot</a:t>
          </a:r>
        </a:p>
      </dgm:t>
    </dgm:pt>
    <dgm:pt modelId="{CDEA2D9E-3DC5-3444-A6E4-757937F8265A}" type="parTrans" cxnId="{57ACDDA8-220C-DA42-A4C0-BD267F068D94}">
      <dgm:prSet/>
      <dgm:spPr/>
      <dgm:t>
        <a:bodyPr/>
        <a:lstStyle/>
        <a:p>
          <a:endParaRPr lang="en-GB"/>
        </a:p>
      </dgm:t>
    </dgm:pt>
    <dgm:pt modelId="{1CFBDF4E-93F9-D547-AFF8-D30F758D902E}" type="sibTrans" cxnId="{57ACDDA8-220C-DA42-A4C0-BD267F068D94}">
      <dgm:prSet/>
      <dgm:spPr/>
      <dgm:t>
        <a:bodyPr/>
        <a:lstStyle/>
        <a:p>
          <a:endParaRPr lang="en-GB"/>
        </a:p>
      </dgm:t>
    </dgm:pt>
    <dgm:pt modelId="{2FB25DF2-A683-D84F-8CEA-993E7A413D1D}">
      <dgm:prSet phldrT="[Text]" custT="1"/>
      <dgm:spPr/>
      <dgm:t>
        <a:bodyPr/>
        <a:lstStyle/>
        <a:p>
          <a:r>
            <a:rPr lang="en-GB" sz="2400"/>
            <a:t>Hist </a:t>
          </a:r>
        </a:p>
        <a:p>
          <a:r>
            <a:rPr lang="en-GB" sz="2400"/>
            <a:t>Plot</a:t>
          </a:r>
        </a:p>
      </dgm:t>
    </dgm:pt>
    <dgm:pt modelId="{DD0581C7-CBEF-A846-87E9-C68AB642974D}" type="parTrans" cxnId="{C5ADDD5B-9406-EB46-93F2-88B041D80D2A}">
      <dgm:prSet/>
      <dgm:spPr/>
      <dgm:t>
        <a:bodyPr/>
        <a:lstStyle/>
        <a:p>
          <a:endParaRPr lang="en-GB"/>
        </a:p>
      </dgm:t>
    </dgm:pt>
    <dgm:pt modelId="{FC5FC587-53BD-F149-94D8-9D0B85B41F14}" type="sibTrans" cxnId="{C5ADDD5B-9406-EB46-93F2-88B041D80D2A}">
      <dgm:prSet/>
      <dgm:spPr/>
      <dgm:t>
        <a:bodyPr/>
        <a:lstStyle/>
        <a:p>
          <a:endParaRPr lang="en-GB"/>
        </a:p>
      </dgm:t>
    </dgm:pt>
    <dgm:pt modelId="{97E99DC9-FB64-C243-8474-30F6E0A36999}">
      <dgm:prSet phldrT="[Text]" custT="1"/>
      <dgm:spPr/>
      <dgm:t>
        <a:bodyPr/>
        <a:lstStyle/>
        <a:p>
          <a:r>
            <a:rPr lang="en-GB" sz="2400"/>
            <a:t>Principal Component</a:t>
          </a:r>
        </a:p>
      </dgm:t>
    </dgm:pt>
    <dgm:pt modelId="{95B4322E-C9C8-6B47-AFF7-E802260C05DD}" type="parTrans" cxnId="{9EF438B7-85BB-F942-9B69-6F2D38F607E7}">
      <dgm:prSet/>
      <dgm:spPr/>
      <dgm:t>
        <a:bodyPr/>
        <a:lstStyle/>
        <a:p>
          <a:endParaRPr lang="en-GB"/>
        </a:p>
      </dgm:t>
    </dgm:pt>
    <dgm:pt modelId="{6EF0740E-EE9C-C64F-885B-515347749551}" type="sibTrans" cxnId="{9EF438B7-85BB-F942-9B69-6F2D38F607E7}">
      <dgm:prSet/>
      <dgm:spPr/>
      <dgm:t>
        <a:bodyPr/>
        <a:lstStyle/>
        <a:p>
          <a:endParaRPr lang="en-GB"/>
        </a:p>
      </dgm:t>
    </dgm:pt>
    <dgm:pt modelId="{67DAEA18-4703-0D48-8E93-085CBDD1F18D}">
      <dgm:prSet phldrT="[Text]" custT="1"/>
      <dgm:spPr/>
      <dgm:t>
        <a:bodyPr/>
        <a:lstStyle/>
        <a:p>
          <a:r>
            <a:rPr lang="en-GB" sz="2400"/>
            <a:t>Box </a:t>
          </a:r>
        </a:p>
        <a:p>
          <a:r>
            <a:rPr lang="en-GB" sz="2400"/>
            <a:t>Plot</a:t>
          </a:r>
        </a:p>
      </dgm:t>
    </dgm:pt>
    <dgm:pt modelId="{59677D96-563E-A844-AE2F-C79867076488}" type="parTrans" cxnId="{DF5F6D71-4A5A-724C-B48B-CF2F021338B4}">
      <dgm:prSet/>
      <dgm:spPr/>
      <dgm:t>
        <a:bodyPr/>
        <a:lstStyle/>
        <a:p>
          <a:endParaRPr lang="en-GB"/>
        </a:p>
      </dgm:t>
    </dgm:pt>
    <dgm:pt modelId="{86E94EAF-4804-FF4B-AC3A-D38DF3FBED40}" type="sibTrans" cxnId="{DF5F6D71-4A5A-724C-B48B-CF2F021338B4}">
      <dgm:prSet/>
      <dgm:spPr/>
      <dgm:t>
        <a:bodyPr/>
        <a:lstStyle/>
        <a:p>
          <a:endParaRPr lang="en-GB"/>
        </a:p>
      </dgm:t>
    </dgm:pt>
    <dgm:pt modelId="{E0D4D209-11D3-494E-8D14-F537B794BBAC}">
      <dgm:prSet phldrT="[Text]" custT="1"/>
      <dgm:spPr/>
      <dgm:t>
        <a:bodyPr/>
        <a:lstStyle/>
        <a:p>
          <a:r>
            <a:rPr lang="en-GB" sz="2400"/>
            <a:t>Hist </a:t>
          </a:r>
        </a:p>
        <a:p>
          <a:r>
            <a:rPr lang="en-GB" sz="2400"/>
            <a:t>Plot</a:t>
          </a:r>
        </a:p>
      </dgm:t>
    </dgm:pt>
    <dgm:pt modelId="{1B4D7A77-5963-FE4B-B8BB-A4AAF94D2A65}" type="parTrans" cxnId="{314E2BC9-A7F3-2E4A-90E7-3AE00AAD6C0E}">
      <dgm:prSet/>
      <dgm:spPr/>
      <dgm:t>
        <a:bodyPr/>
        <a:lstStyle/>
        <a:p>
          <a:endParaRPr lang="en-GB"/>
        </a:p>
      </dgm:t>
    </dgm:pt>
    <dgm:pt modelId="{193FAC73-0427-374E-8765-F89B79B1AD6C}" type="sibTrans" cxnId="{314E2BC9-A7F3-2E4A-90E7-3AE00AAD6C0E}">
      <dgm:prSet/>
      <dgm:spPr/>
      <dgm:t>
        <a:bodyPr/>
        <a:lstStyle/>
        <a:p>
          <a:endParaRPr lang="en-GB"/>
        </a:p>
      </dgm:t>
    </dgm:pt>
    <dgm:pt modelId="{6736177D-2A90-AE4A-A240-20963178011A}">
      <dgm:prSet custT="1"/>
      <dgm:spPr/>
      <dgm:t>
        <a:bodyPr/>
        <a:lstStyle/>
        <a:p>
          <a:r>
            <a:rPr lang="en-GB" sz="2400"/>
            <a:t>Violin </a:t>
          </a:r>
        </a:p>
        <a:p>
          <a:r>
            <a:rPr lang="en-GB" sz="2400"/>
            <a:t>Plot</a:t>
          </a:r>
        </a:p>
      </dgm:t>
    </dgm:pt>
    <dgm:pt modelId="{5CC0FFF8-5089-8847-98C6-5206A1EA6B67}" type="parTrans" cxnId="{86A78598-8198-7A41-9478-99D4B18C3631}">
      <dgm:prSet/>
      <dgm:spPr/>
      <dgm:t>
        <a:bodyPr/>
        <a:lstStyle/>
        <a:p>
          <a:endParaRPr lang="en-GB"/>
        </a:p>
      </dgm:t>
    </dgm:pt>
    <dgm:pt modelId="{1730BB2E-0D75-F642-9D4E-F3CB1415A3DD}" type="sibTrans" cxnId="{86A78598-8198-7A41-9478-99D4B18C3631}">
      <dgm:prSet/>
      <dgm:spPr/>
      <dgm:t>
        <a:bodyPr/>
        <a:lstStyle/>
        <a:p>
          <a:endParaRPr lang="en-GB"/>
        </a:p>
      </dgm:t>
    </dgm:pt>
    <dgm:pt modelId="{94136107-B357-2F4E-A3D9-D924A005DCDA}">
      <dgm:prSet custT="1"/>
      <dgm:spPr/>
      <dgm:t>
        <a:bodyPr/>
        <a:lstStyle/>
        <a:p>
          <a:r>
            <a:rPr lang="en-GB" sz="2400"/>
            <a:t>Violin Plot</a:t>
          </a:r>
        </a:p>
      </dgm:t>
    </dgm:pt>
    <dgm:pt modelId="{269C8CE6-869F-F245-8510-3453BAAA200D}" type="parTrans" cxnId="{FBE97F21-4B6A-3141-AB0C-4CB2045DBFF7}">
      <dgm:prSet/>
      <dgm:spPr/>
      <dgm:t>
        <a:bodyPr/>
        <a:lstStyle/>
        <a:p>
          <a:endParaRPr lang="en-GB"/>
        </a:p>
      </dgm:t>
    </dgm:pt>
    <dgm:pt modelId="{EB159369-9A63-6940-909F-327F7E6ADF6D}" type="sibTrans" cxnId="{FBE97F21-4B6A-3141-AB0C-4CB2045DBFF7}">
      <dgm:prSet/>
      <dgm:spPr/>
      <dgm:t>
        <a:bodyPr/>
        <a:lstStyle/>
        <a:p>
          <a:endParaRPr lang="en-GB"/>
        </a:p>
      </dgm:t>
    </dgm:pt>
    <dgm:pt modelId="{264C3C4D-3051-7B44-8201-44DC0544EC0D}" type="pres">
      <dgm:prSet presAssocID="{104AF500-22E2-4F4C-B71A-07EBB15D7DBA}" presName="Name0" presStyleCnt="0">
        <dgm:presLayoutVars>
          <dgm:chPref val="3"/>
          <dgm:dir/>
          <dgm:animLvl val="lvl"/>
          <dgm:resizeHandles/>
        </dgm:presLayoutVars>
      </dgm:prSet>
      <dgm:spPr/>
    </dgm:pt>
    <dgm:pt modelId="{6FBB996C-381C-7B49-A84E-CC2DB12A7367}" type="pres">
      <dgm:prSet presAssocID="{14391978-7F50-8F48-B622-5DEC02A90151}" presName="horFlow" presStyleCnt="0"/>
      <dgm:spPr/>
    </dgm:pt>
    <dgm:pt modelId="{D0EE5B0E-5B4C-0A4D-BE61-C5847F8792CD}" type="pres">
      <dgm:prSet presAssocID="{14391978-7F50-8F48-B622-5DEC02A90151}" presName="bigChev" presStyleLbl="node1" presStyleIdx="0" presStyleCnt="3" custLinFactNeighborY="-99818"/>
      <dgm:spPr/>
    </dgm:pt>
    <dgm:pt modelId="{FD22A477-68D1-0C43-90DE-39A8DD26EA27}" type="pres">
      <dgm:prSet presAssocID="{FFFCD961-EC3D-2C45-8F10-AAA6B3195317}" presName="parTrans" presStyleCnt="0"/>
      <dgm:spPr/>
    </dgm:pt>
    <dgm:pt modelId="{E2F74D52-F77B-1A43-934B-C959F863EF99}" type="pres">
      <dgm:prSet presAssocID="{78969D05-45FC-DE43-A9BA-7DDBDFBC9EC2}" presName="node" presStyleLbl="alignAccFollowNode1" presStyleIdx="0" presStyleCnt="7" custLinFactNeighborX="-8736" custLinFactNeighborY="-83557">
        <dgm:presLayoutVars>
          <dgm:bulletEnabled val="1"/>
        </dgm:presLayoutVars>
      </dgm:prSet>
      <dgm:spPr/>
    </dgm:pt>
    <dgm:pt modelId="{BF56F97C-E14A-254C-80C0-4E45F2CA52D1}" type="pres">
      <dgm:prSet presAssocID="{14391978-7F50-8F48-B622-5DEC02A90151}" presName="vSp" presStyleCnt="0"/>
      <dgm:spPr/>
    </dgm:pt>
    <dgm:pt modelId="{91F5C748-392B-C04C-925E-683B0E4D9448}" type="pres">
      <dgm:prSet presAssocID="{CB4BB7E4-21C5-4243-8BD3-DD814600362F}" presName="horFlow" presStyleCnt="0"/>
      <dgm:spPr/>
    </dgm:pt>
    <dgm:pt modelId="{3F92BE52-89DB-8741-AA7A-B4E3CEDF1BA3}" type="pres">
      <dgm:prSet presAssocID="{CB4BB7E4-21C5-4243-8BD3-DD814600362F}" presName="bigChev" presStyleLbl="node1" presStyleIdx="1" presStyleCnt="3"/>
      <dgm:spPr/>
    </dgm:pt>
    <dgm:pt modelId="{59402394-C1CE-6745-AD96-1FB171AA72EB}" type="pres">
      <dgm:prSet presAssocID="{CDEA2D9E-3DC5-3444-A6E4-757937F8265A}" presName="parTrans" presStyleCnt="0"/>
      <dgm:spPr/>
    </dgm:pt>
    <dgm:pt modelId="{7286B848-06C6-3048-8A02-3BE19ECB5ACC}" type="pres">
      <dgm:prSet presAssocID="{7295181F-9AEB-A844-810D-767C6987FA01}" presName="node" presStyleLbl="alignAccFollowNode1" presStyleIdx="1" presStyleCnt="7">
        <dgm:presLayoutVars>
          <dgm:bulletEnabled val="1"/>
        </dgm:presLayoutVars>
      </dgm:prSet>
      <dgm:spPr/>
    </dgm:pt>
    <dgm:pt modelId="{27B2A050-F248-4747-93BD-25D3AC317969}" type="pres">
      <dgm:prSet presAssocID="{1CFBDF4E-93F9-D547-AFF8-D30F758D902E}" presName="sibTrans" presStyleCnt="0"/>
      <dgm:spPr/>
    </dgm:pt>
    <dgm:pt modelId="{F1423CAE-FE34-D843-B278-1A1240070660}" type="pres">
      <dgm:prSet presAssocID="{2FB25DF2-A683-D84F-8CEA-993E7A413D1D}" presName="node" presStyleLbl="alignAccFollowNode1" presStyleIdx="2" presStyleCnt="7">
        <dgm:presLayoutVars>
          <dgm:bulletEnabled val="1"/>
        </dgm:presLayoutVars>
      </dgm:prSet>
      <dgm:spPr/>
    </dgm:pt>
    <dgm:pt modelId="{690B6377-77EE-BD48-BD88-639507B9EF32}" type="pres">
      <dgm:prSet presAssocID="{FC5FC587-53BD-F149-94D8-9D0B85B41F14}" presName="sibTrans" presStyleCnt="0"/>
      <dgm:spPr/>
    </dgm:pt>
    <dgm:pt modelId="{9093A613-6193-1341-B654-0F1E61C49075}" type="pres">
      <dgm:prSet presAssocID="{6736177D-2A90-AE4A-A240-20963178011A}" presName="node" presStyleLbl="alignAccFollowNode1" presStyleIdx="3" presStyleCnt="7">
        <dgm:presLayoutVars>
          <dgm:bulletEnabled val="1"/>
        </dgm:presLayoutVars>
      </dgm:prSet>
      <dgm:spPr/>
    </dgm:pt>
    <dgm:pt modelId="{D955187E-BE05-774A-80EA-3EF00F424B13}" type="pres">
      <dgm:prSet presAssocID="{CB4BB7E4-21C5-4243-8BD3-DD814600362F}" presName="vSp" presStyleCnt="0"/>
      <dgm:spPr/>
    </dgm:pt>
    <dgm:pt modelId="{3451ABFC-3726-2045-BAF3-77D78B65881B}" type="pres">
      <dgm:prSet presAssocID="{97E99DC9-FB64-C243-8474-30F6E0A36999}" presName="horFlow" presStyleCnt="0"/>
      <dgm:spPr/>
    </dgm:pt>
    <dgm:pt modelId="{B142FFA1-D28D-5848-B68C-1D2E0F620617}" type="pres">
      <dgm:prSet presAssocID="{97E99DC9-FB64-C243-8474-30F6E0A36999}" presName="bigChev" presStyleLbl="node1" presStyleIdx="2" presStyleCnt="3" custLinFactNeighborX="-5899" custLinFactNeighborY="76535"/>
      <dgm:spPr/>
    </dgm:pt>
    <dgm:pt modelId="{8DDF4483-FC70-2E47-9816-9CECB7DEDBAC}" type="pres">
      <dgm:prSet presAssocID="{59677D96-563E-A844-AE2F-C79867076488}" presName="parTrans" presStyleCnt="0"/>
      <dgm:spPr/>
    </dgm:pt>
    <dgm:pt modelId="{89DE4C6B-698B-824A-9C7C-2D5E34B24D3D}" type="pres">
      <dgm:prSet presAssocID="{67DAEA18-4703-0D48-8E93-085CBDD1F18D}" presName="node" presStyleLbl="alignAccFollowNode1" presStyleIdx="4" presStyleCnt="7" custLinFactNeighborX="-19546" custLinFactNeighborY="85496">
        <dgm:presLayoutVars>
          <dgm:bulletEnabled val="1"/>
        </dgm:presLayoutVars>
      </dgm:prSet>
      <dgm:spPr/>
    </dgm:pt>
    <dgm:pt modelId="{AF051344-CD3F-154B-AEC4-B88BA069B5ED}" type="pres">
      <dgm:prSet presAssocID="{86E94EAF-4804-FF4B-AC3A-D38DF3FBED40}" presName="sibTrans" presStyleCnt="0"/>
      <dgm:spPr/>
    </dgm:pt>
    <dgm:pt modelId="{BC9CAA64-FEB1-2341-919E-515161847599}" type="pres">
      <dgm:prSet presAssocID="{E0D4D209-11D3-494E-8D14-F537B794BBAC}" presName="node" presStyleLbl="alignAccFollowNode1" presStyleIdx="5" presStyleCnt="7" custLinFactNeighborX="-19546" custLinFactNeighborY="85496">
        <dgm:presLayoutVars>
          <dgm:bulletEnabled val="1"/>
        </dgm:presLayoutVars>
      </dgm:prSet>
      <dgm:spPr/>
    </dgm:pt>
    <dgm:pt modelId="{D02263FE-276E-8545-8D72-F9024379EDC2}" type="pres">
      <dgm:prSet presAssocID="{193FAC73-0427-374E-8765-F89B79B1AD6C}" presName="sibTrans" presStyleCnt="0"/>
      <dgm:spPr/>
    </dgm:pt>
    <dgm:pt modelId="{F6E83AF0-913A-B249-8218-A6C10E1BFD48}" type="pres">
      <dgm:prSet presAssocID="{94136107-B357-2F4E-A3D9-D924A005DCDA}" presName="node" presStyleLbl="alignAccFollowNode1" presStyleIdx="6" presStyleCnt="7" custLinFactNeighborX="-19546" custLinFactNeighborY="85496">
        <dgm:presLayoutVars>
          <dgm:bulletEnabled val="1"/>
        </dgm:presLayoutVars>
      </dgm:prSet>
      <dgm:spPr/>
    </dgm:pt>
  </dgm:ptLst>
  <dgm:cxnLst>
    <dgm:cxn modelId="{84B9E410-3EF9-5F4A-AABB-1A16F829A6F5}" type="presOf" srcId="{14391978-7F50-8F48-B622-5DEC02A90151}" destId="{D0EE5B0E-5B4C-0A4D-BE61-C5847F8792CD}" srcOrd="0" destOrd="0" presId="urn:microsoft.com/office/officeart/2005/8/layout/lProcess3"/>
    <dgm:cxn modelId="{FBE97F21-4B6A-3141-AB0C-4CB2045DBFF7}" srcId="{97E99DC9-FB64-C243-8474-30F6E0A36999}" destId="{94136107-B357-2F4E-A3D9-D924A005DCDA}" srcOrd="2" destOrd="0" parTransId="{269C8CE6-869F-F245-8510-3453BAAA200D}" sibTransId="{EB159369-9A63-6940-909F-327F7E6ADF6D}"/>
    <dgm:cxn modelId="{9CE69B49-F464-4045-A72E-9A21F38561C8}" type="presOf" srcId="{2FB25DF2-A683-D84F-8CEA-993E7A413D1D}" destId="{F1423CAE-FE34-D843-B278-1A1240070660}" srcOrd="0" destOrd="0" presId="urn:microsoft.com/office/officeart/2005/8/layout/lProcess3"/>
    <dgm:cxn modelId="{0373214B-8737-AC4B-A187-3221240618D4}" type="presOf" srcId="{78969D05-45FC-DE43-A9BA-7DDBDFBC9EC2}" destId="{E2F74D52-F77B-1A43-934B-C959F863EF99}" srcOrd="0" destOrd="0" presId="urn:microsoft.com/office/officeart/2005/8/layout/lProcess3"/>
    <dgm:cxn modelId="{DC22EB54-AB32-DB4C-8220-2D4A465F24B9}" srcId="{104AF500-22E2-4F4C-B71A-07EBB15D7DBA}" destId="{CB4BB7E4-21C5-4243-8BD3-DD814600362F}" srcOrd="1" destOrd="0" parTransId="{3C88CDFE-FD98-CA40-9BAE-37E5E774614F}" sibTransId="{DBB9F480-8D27-ED42-97F5-C3EB28D646D6}"/>
    <dgm:cxn modelId="{B9AFF154-F7FA-F64E-9744-EE44513904F2}" type="presOf" srcId="{94136107-B357-2F4E-A3D9-D924A005DCDA}" destId="{F6E83AF0-913A-B249-8218-A6C10E1BFD48}" srcOrd="0" destOrd="0" presId="urn:microsoft.com/office/officeart/2005/8/layout/lProcess3"/>
    <dgm:cxn modelId="{262D9555-0340-C143-B725-9C0895F01B9B}" srcId="{14391978-7F50-8F48-B622-5DEC02A90151}" destId="{78969D05-45FC-DE43-A9BA-7DDBDFBC9EC2}" srcOrd="0" destOrd="0" parTransId="{FFFCD961-EC3D-2C45-8F10-AAA6B3195317}" sibTransId="{476B0A02-2694-6044-90F4-90BC5C196ADB}"/>
    <dgm:cxn modelId="{77C70959-DC7C-2940-9FAF-E93D0EA0116C}" type="presOf" srcId="{67DAEA18-4703-0D48-8E93-085CBDD1F18D}" destId="{89DE4C6B-698B-824A-9C7C-2D5E34B24D3D}" srcOrd="0" destOrd="0" presId="urn:microsoft.com/office/officeart/2005/8/layout/lProcess3"/>
    <dgm:cxn modelId="{C5ADDD5B-9406-EB46-93F2-88B041D80D2A}" srcId="{CB4BB7E4-21C5-4243-8BD3-DD814600362F}" destId="{2FB25DF2-A683-D84F-8CEA-993E7A413D1D}" srcOrd="1" destOrd="0" parTransId="{DD0581C7-CBEF-A846-87E9-C68AB642974D}" sibTransId="{FC5FC587-53BD-F149-94D8-9D0B85B41F14}"/>
    <dgm:cxn modelId="{DF5F6D71-4A5A-724C-B48B-CF2F021338B4}" srcId="{97E99DC9-FB64-C243-8474-30F6E0A36999}" destId="{67DAEA18-4703-0D48-8E93-085CBDD1F18D}" srcOrd="0" destOrd="0" parTransId="{59677D96-563E-A844-AE2F-C79867076488}" sibTransId="{86E94EAF-4804-FF4B-AC3A-D38DF3FBED40}"/>
    <dgm:cxn modelId="{7C167172-8236-F340-8E32-04A469DB9D34}" type="presOf" srcId="{7295181F-9AEB-A844-810D-767C6987FA01}" destId="{7286B848-06C6-3048-8A02-3BE19ECB5ACC}" srcOrd="0" destOrd="0" presId="urn:microsoft.com/office/officeart/2005/8/layout/lProcess3"/>
    <dgm:cxn modelId="{50AD2197-D849-EF4F-A97F-8BDA9849EB9C}" type="presOf" srcId="{6736177D-2A90-AE4A-A240-20963178011A}" destId="{9093A613-6193-1341-B654-0F1E61C49075}" srcOrd="0" destOrd="0" presId="urn:microsoft.com/office/officeart/2005/8/layout/lProcess3"/>
    <dgm:cxn modelId="{86A78598-8198-7A41-9478-99D4B18C3631}" srcId="{CB4BB7E4-21C5-4243-8BD3-DD814600362F}" destId="{6736177D-2A90-AE4A-A240-20963178011A}" srcOrd="2" destOrd="0" parTransId="{5CC0FFF8-5089-8847-98C6-5206A1EA6B67}" sibTransId="{1730BB2E-0D75-F642-9D4E-F3CB1415A3DD}"/>
    <dgm:cxn modelId="{5707EA9B-29D6-B144-A487-13F7266B439A}" srcId="{104AF500-22E2-4F4C-B71A-07EBB15D7DBA}" destId="{14391978-7F50-8F48-B622-5DEC02A90151}" srcOrd="0" destOrd="0" parTransId="{8625E4CA-BC5A-DE46-97E5-40F5E68D8018}" sibTransId="{A0050306-E0EE-3741-B5E4-E56C2DDA93A9}"/>
    <dgm:cxn modelId="{4BAD2AA3-C77C-8B40-B711-231DB76CDAB4}" type="presOf" srcId="{97E99DC9-FB64-C243-8474-30F6E0A36999}" destId="{B142FFA1-D28D-5848-B68C-1D2E0F620617}" srcOrd="0" destOrd="0" presId="urn:microsoft.com/office/officeart/2005/8/layout/lProcess3"/>
    <dgm:cxn modelId="{57ACDDA8-220C-DA42-A4C0-BD267F068D94}" srcId="{CB4BB7E4-21C5-4243-8BD3-DD814600362F}" destId="{7295181F-9AEB-A844-810D-767C6987FA01}" srcOrd="0" destOrd="0" parTransId="{CDEA2D9E-3DC5-3444-A6E4-757937F8265A}" sibTransId="{1CFBDF4E-93F9-D547-AFF8-D30F758D902E}"/>
    <dgm:cxn modelId="{ADB67AB1-CA90-744B-94E1-BAE3707989E5}" type="presOf" srcId="{CB4BB7E4-21C5-4243-8BD3-DD814600362F}" destId="{3F92BE52-89DB-8741-AA7A-B4E3CEDF1BA3}" srcOrd="0" destOrd="0" presId="urn:microsoft.com/office/officeart/2005/8/layout/lProcess3"/>
    <dgm:cxn modelId="{9EF438B7-85BB-F942-9B69-6F2D38F607E7}" srcId="{104AF500-22E2-4F4C-B71A-07EBB15D7DBA}" destId="{97E99DC9-FB64-C243-8474-30F6E0A36999}" srcOrd="2" destOrd="0" parTransId="{95B4322E-C9C8-6B47-AFF7-E802260C05DD}" sibTransId="{6EF0740E-EE9C-C64F-885B-515347749551}"/>
    <dgm:cxn modelId="{314E2BC9-A7F3-2E4A-90E7-3AE00AAD6C0E}" srcId="{97E99DC9-FB64-C243-8474-30F6E0A36999}" destId="{E0D4D209-11D3-494E-8D14-F537B794BBAC}" srcOrd="1" destOrd="0" parTransId="{1B4D7A77-5963-FE4B-B8BB-A4AAF94D2A65}" sibTransId="{193FAC73-0427-374E-8765-F89B79B1AD6C}"/>
    <dgm:cxn modelId="{2F80C0DB-6A15-6149-B821-8E1145179B6D}" type="presOf" srcId="{E0D4D209-11D3-494E-8D14-F537B794BBAC}" destId="{BC9CAA64-FEB1-2341-919E-515161847599}" srcOrd="0" destOrd="0" presId="urn:microsoft.com/office/officeart/2005/8/layout/lProcess3"/>
    <dgm:cxn modelId="{B0F5CADF-30B3-7F4D-921F-03983B224F36}" type="presOf" srcId="{104AF500-22E2-4F4C-B71A-07EBB15D7DBA}" destId="{264C3C4D-3051-7B44-8201-44DC0544EC0D}" srcOrd="0" destOrd="0" presId="urn:microsoft.com/office/officeart/2005/8/layout/lProcess3"/>
    <dgm:cxn modelId="{D3F55ACE-7CA9-D743-905E-1F1751130C93}" type="presParOf" srcId="{264C3C4D-3051-7B44-8201-44DC0544EC0D}" destId="{6FBB996C-381C-7B49-A84E-CC2DB12A7367}" srcOrd="0" destOrd="0" presId="urn:microsoft.com/office/officeart/2005/8/layout/lProcess3"/>
    <dgm:cxn modelId="{011D5C46-9F29-324B-87AF-4648BCF0C6F2}" type="presParOf" srcId="{6FBB996C-381C-7B49-A84E-CC2DB12A7367}" destId="{D0EE5B0E-5B4C-0A4D-BE61-C5847F8792CD}" srcOrd="0" destOrd="0" presId="urn:microsoft.com/office/officeart/2005/8/layout/lProcess3"/>
    <dgm:cxn modelId="{FE5B627A-5333-4C47-A075-F7A74B9EB501}" type="presParOf" srcId="{6FBB996C-381C-7B49-A84E-CC2DB12A7367}" destId="{FD22A477-68D1-0C43-90DE-39A8DD26EA27}" srcOrd="1" destOrd="0" presId="urn:microsoft.com/office/officeart/2005/8/layout/lProcess3"/>
    <dgm:cxn modelId="{EBE4D881-8914-C04B-BAA8-92A6B1760D86}" type="presParOf" srcId="{6FBB996C-381C-7B49-A84E-CC2DB12A7367}" destId="{E2F74D52-F77B-1A43-934B-C959F863EF99}" srcOrd="2" destOrd="0" presId="urn:microsoft.com/office/officeart/2005/8/layout/lProcess3"/>
    <dgm:cxn modelId="{17043FC2-EA4E-D148-9DDB-FC1F70F42969}" type="presParOf" srcId="{264C3C4D-3051-7B44-8201-44DC0544EC0D}" destId="{BF56F97C-E14A-254C-80C0-4E45F2CA52D1}" srcOrd="1" destOrd="0" presId="urn:microsoft.com/office/officeart/2005/8/layout/lProcess3"/>
    <dgm:cxn modelId="{92F85950-2D8A-5940-A12D-4A9C339D4FAD}" type="presParOf" srcId="{264C3C4D-3051-7B44-8201-44DC0544EC0D}" destId="{91F5C748-392B-C04C-925E-683B0E4D9448}" srcOrd="2" destOrd="0" presId="urn:microsoft.com/office/officeart/2005/8/layout/lProcess3"/>
    <dgm:cxn modelId="{79E043A3-2B23-114A-B14B-87431DEE9E65}" type="presParOf" srcId="{91F5C748-392B-C04C-925E-683B0E4D9448}" destId="{3F92BE52-89DB-8741-AA7A-B4E3CEDF1BA3}" srcOrd="0" destOrd="0" presId="urn:microsoft.com/office/officeart/2005/8/layout/lProcess3"/>
    <dgm:cxn modelId="{4CDEA93B-AC5A-5647-9778-C61BA25E471D}" type="presParOf" srcId="{91F5C748-392B-C04C-925E-683B0E4D9448}" destId="{59402394-C1CE-6745-AD96-1FB171AA72EB}" srcOrd="1" destOrd="0" presId="urn:microsoft.com/office/officeart/2005/8/layout/lProcess3"/>
    <dgm:cxn modelId="{A5FCBC44-D21B-8F46-8779-1A1A46E7C9A4}" type="presParOf" srcId="{91F5C748-392B-C04C-925E-683B0E4D9448}" destId="{7286B848-06C6-3048-8A02-3BE19ECB5ACC}" srcOrd="2" destOrd="0" presId="urn:microsoft.com/office/officeart/2005/8/layout/lProcess3"/>
    <dgm:cxn modelId="{313B9B42-A469-B84C-8DBF-8F8A843CC421}" type="presParOf" srcId="{91F5C748-392B-C04C-925E-683B0E4D9448}" destId="{27B2A050-F248-4747-93BD-25D3AC317969}" srcOrd="3" destOrd="0" presId="urn:microsoft.com/office/officeart/2005/8/layout/lProcess3"/>
    <dgm:cxn modelId="{CB85D6DF-403E-F744-A2E1-A03B6DB58D93}" type="presParOf" srcId="{91F5C748-392B-C04C-925E-683B0E4D9448}" destId="{F1423CAE-FE34-D843-B278-1A1240070660}" srcOrd="4" destOrd="0" presId="urn:microsoft.com/office/officeart/2005/8/layout/lProcess3"/>
    <dgm:cxn modelId="{5C517C92-A0F7-944E-88F1-D2C93027AB85}" type="presParOf" srcId="{91F5C748-392B-C04C-925E-683B0E4D9448}" destId="{690B6377-77EE-BD48-BD88-639507B9EF32}" srcOrd="5" destOrd="0" presId="urn:microsoft.com/office/officeart/2005/8/layout/lProcess3"/>
    <dgm:cxn modelId="{35E9AF0F-854D-A74E-BC0B-DDC9E24DDF7E}" type="presParOf" srcId="{91F5C748-392B-C04C-925E-683B0E4D9448}" destId="{9093A613-6193-1341-B654-0F1E61C49075}" srcOrd="6" destOrd="0" presId="urn:microsoft.com/office/officeart/2005/8/layout/lProcess3"/>
    <dgm:cxn modelId="{1666E3FB-751A-4C4B-B8BB-7EA77715335A}" type="presParOf" srcId="{264C3C4D-3051-7B44-8201-44DC0544EC0D}" destId="{D955187E-BE05-774A-80EA-3EF00F424B13}" srcOrd="3" destOrd="0" presId="urn:microsoft.com/office/officeart/2005/8/layout/lProcess3"/>
    <dgm:cxn modelId="{33A90672-7B0E-0C48-948C-B3EBD4C5B8EC}" type="presParOf" srcId="{264C3C4D-3051-7B44-8201-44DC0544EC0D}" destId="{3451ABFC-3726-2045-BAF3-77D78B65881B}" srcOrd="4" destOrd="0" presId="urn:microsoft.com/office/officeart/2005/8/layout/lProcess3"/>
    <dgm:cxn modelId="{9E66E36E-BEA5-4947-A8CC-E59E323722A4}" type="presParOf" srcId="{3451ABFC-3726-2045-BAF3-77D78B65881B}" destId="{B142FFA1-D28D-5848-B68C-1D2E0F620617}" srcOrd="0" destOrd="0" presId="urn:microsoft.com/office/officeart/2005/8/layout/lProcess3"/>
    <dgm:cxn modelId="{BA29126F-DAE0-9643-9CF6-8E0FE9060069}" type="presParOf" srcId="{3451ABFC-3726-2045-BAF3-77D78B65881B}" destId="{8DDF4483-FC70-2E47-9816-9CECB7DEDBAC}" srcOrd="1" destOrd="0" presId="urn:microsoft.com/office/officeart/2005/8/layout/lProcess3"/>
    <dgm:cxn modelId="{7F21072A-C040-AA4B-9A7D-0FAEF5F074A3}" type="presParOf" srcId="{3451ABFC-3726-2045-BAF3-77D78B65881B}" destId="{89DE4C6B-698B-824A-9C7C-2D5E34B24D3D}" srcOrd="2" destOrd="0" presId="urn:microsoft.com/office/officeart/2005/8/layout/lProcess3"/>
    <dgm:cxn modelId="{6BB3F123-FD04-6142-83B8-50F6D0701F81}" type="presParOf" srcId="{3451ABFC-3726-2045-BAF3-77D78B65881B}" destId="{AF051344-CD3F-154B-AEC4-B88BA069B5ED}" srcOrd="3" destOrd="0" presId="urn:microsoft.com/office/officeart/2005/8/layout/lProcess3"/>
    <dgm:cxn modelId="{6BF1CFF0-C4E2-0E40-B9DD-DA8B7B324459}" type="presParOf" srcId="{3451ABFC-3726-2045-BAF3-77D78B65881B}" destId="{BC9CAA64-FEB1-2341-919E-515161847599}" srcOrd="4" destOrd="0" presId="urn:microsoft.com/office/officeart/2005/8/layout/lProcess3"/>
    <dgm:cxn modelId="{95609F3A-7F1A-4445-BCEE-5AF5D093F752}" type="presParOf" srcId="{3451ABFC-3726-2045-BAF3-77D78B65881B}" destId="{D02263FE-276E-8545-8D72-F9024379EDC2}" srcOrd="5" destOrd="0" presId="urn:microsoft.com/office/officeart/2005/8/layout/lProcess3"/>
    <dgm:cxn modelId="{1ADF702D-DB67-EA44-8F2C-EDC00BB1077F}" type="presParOf" srcId="{3451ABFC-3726-2045-BAF3-77D78B65881B}" destId="{F6E83AF0-913A-B249-8218-A6C10E1BFD48}"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D3E62-B5CB-4EF0-B20E-E5507289C1E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A1642A1-8741-4C72-A69D-DB09FC01E5D7}">
      <dgm:prSet phldrT="[Text]" phldr="0"/>
      <dgm:spPr/>
      <dgm:t>
        <a:bodyPr/>
        <a:lstStyle/>
        <a:p>
          <a:pPr rtl="0"/>
          <a:r>
            <a:rPr lang="en-US">
              <a:latin typeface="Franklin Gothic Book" panose="020B0503020102020204"/>
            </a:rPr>
            <a:t>Category to Category</a:t>
          </a:r>
          <a:endParaRPr lang="en-US"/>
        </a:p>
      </dgm:t>
    </dgm:pt>
    <dgm:pt modelId="{2F9B3857-6593-4241-A9D7-2DE49A035345}" type="parTrans" cxnId="{F1A609AC-06E7-4C89-B5D6-E18440C4DA31}">
      <dgm:prSet/>
      <dgm:spPr/>
      <dgm:t>
        <a:bodyPr/>
        <a:lstStyle/>
        <a:p>
          <a:endParaRPr lang="en-US"/>
        </a:p>
      </dgm:t>
    </dgm:pt>
    <dgm:pt modelId="{7EB8BE5E-751F-4E70-B3FB-58C405F9A7F3}" type="sibTrans" cxnId="{F1A609AC-06E7-4C89-B5D6-E18440C4DA31}">
      <dgm:prSet/>
      <dgm:spPr/>
      <dgm:t>
        <a:bodyPr/>
        <a:lstStyle/>
        <a:p>
          <a:endParaRPr lang="en-US"/>
        </a:p>
      </dgm:t>
    </dgm:pt>
    <dgm:pt modelId="{9EF4C414-EF22-4543-A1D6-738185FD88E2}">
      <dgm:prSet phldrT="[Text]" phldr="0"/>
      <dgm:spPr/>
      <dgm:t>
        <a:bodyPr/>
        <a:lstStyle/>
        <a:p>
          <a:pPr rtl="0"/>
          <a:r>
            <a:rPr lang="en-US">
              <a:latin typeface="Franklin Gothic Book" panose="020B0503020102020204"/>
            </a:rPr>
            <a:t>Bar Plot</a:t>
          </a:r>
          <a:endParaRPr lang="en-US"/>
        </a:p>
      </dgm:t>
    </dgm:pt>
    <dgm:pt modelId="{4DFB7CB8-9669-43B4-97E0-671ED30B4B34}" type="parTrans" cxnId="{34078350-FF7A-4166-A23E-5B1858DD2743}">
      <dgm:prSet/>
      <dgm:spPr/>
      <dgm:t>
        <a:bodyPr/>
        <a:lstStyle/>
        <a:p>
          <a:endParaRPr lang="en-US"/>
        </a:p>
      </dgm:t>
    </dgm:pt>
    <dgm:pt modelId="{307A2596-A0FE-4E86-A7DF-78FE9D31099F}" type="sibTrans" cxnId="{34078350-FF7A-4166-A23E-5B1858DD2743}">
      <dgm:prSet/>
      <dgm:spPr/>
      <dgm:t>
        <a:bodyPr/>
        <a:lstStyle/>
        <a:p>
          <a:endParaRPr lang="en-US"/>
        </a:p>
      </dgm:t>
    </dgm:pt>
    <dgm:pt modelId="{A2B2A4C0-08BA-46F0-93CB-2E219FA57A20}">
      <dgm:prSet phldrT="[Text]" phldr="0"/>
      <dgm:spPr/>
      <dgm:t>
        <a:bodyPr/>
        <a:lstStyle/>
        <a:p>
          <a:pPr rtl="0"/>
          <a:r>
            <a:rPr lang="en-US">
              <a:latin typeface="Franklin Gothic Book" panose="020B0503020102020204"/>
            </a:rPr>
            <a:t>Category to Numeric</a:t>
          </a:r>
          <a:endParaRPr lang="en-US"/>
        </a:p>
      </dgm:t>
    </dgm:pt>
    <dgm:pt modelId="{E5EDA12A-A0C7-491F-908C-00BAA2292FFD}" type="parTrans" cxnId="{1A1B09BB-9E3B-45B2-97E8-5CDE995BF729}">
      <dgm:prSet/>
      <dgm:spPr/>
      <dgm:t>
        <a:bodyPr/>
        <a:lstStyle/>
        <a:p>
          <a:endParaRPr lang="en-US"/>
        </a:p>
      </dgm:t>
    </dgm:pt>
    <dgm:pt modelId="{9E5B5076-FAA9-4AFB-980C-E8C555C85ABE}" type="sibTrans" cxnId="{1A1B09BB-9E3B-45B2-97E8-5CDE995BF729}">
      <dgm:prSet/>
      <dgm:spPr/>
      <dgm:t>
        <a:bodyPr/>
        <a:lstStyle/>
        <a:p>
          <a:endParaRPr lang="en-US"/>
        </a:p>
      </dgm:t>
    </dgm:pt>
    <dgm:pt modelId="{465F3AEF-0D62-4AEB-87DA-12B1EE22CC4F}">
      <dgm:prSet phldrT="[Text]" phldr="0"/>
      <dgm:spPr/>
      <dgm:t>
        <a:bodyPr/>
        <a:lstStyle/>
        <a:p>
          <a:pPr rtl="0"/>
          <a:r>
            <a:rPr lang="en-US">
              <a:latin typeface="Franklin Gothic Book" panose="020B0503020102020204"/>
            </a:rPr>
            <a:t>Box Plot</a:t>
          </a:r>
          <a:endParaRPr lang="en-US"/>
        </a:p>
      </dgm:t>
    </dgm:pt>
    <dgm:pt modelId="{73905778-BFA4-48CF-9E0A-BF6DB90E85C9}" type="parTrans" cxnId="{1E554A51-F9E9-4636-8DD9-E19115B6A00D}">
      <dgm:prSet/>
      <dgm:spPr/>
      <dgm:t>
        <a:bodyPr/>
        <a:lstStyle/>
        <a:p>
          <a:endParaRPr lang="en-US"/>
        </a:p>
      </dgm:t>
    </dgm:pt>
    <dgm:pt modelId="{9C6AF13B-E0C1-4177-9A71-3848BDC8E454}" type="sibTrans" cxnId="{1E554A51-F9E9-4636-8DD9-E19115B6A00D}">
      <dgm:prSet/>
      <dgm:spPr/>
      <dgm:t>
        <a:bodyPr/>
        <a:lstStyle/>
        <a:p>
          <a:endParaRPr lang="en-US"/>
        </a:p>
      </dgm:t>
    </dgm:pt>
    <dgm:pt modelId="{921173BE-4D9D-4CC8-A339-AB3E8753BC26}">
      <dgm:prSet phldrT="[Text]" phldr="0"/>
      <dgm:spPr/>
      <dgm:t>
        <a:bodyPr/>
        <a:lstStyle/>
        <a:p>
          <a:pPr rtl="0"/>
          <a:r>
            <a:rPr lang="en-US">
              <a:latin typeface="Franklin Gothic Book" panose="020B0503020102020204"/>
            </a:rPr>
            <a:t>Numeric to Numeric</a:t>
          </a:r>
          <a:endParaRPr lang="en-US"/>
        </a:p>
      </dgm:t>
    </dgm:pt>
    <dgm:pt modelId="{C099FFA1-FE94-4790-B9C8-A5539416C4BA}" type="parTrans" cxnId="{B8E5D4DF-46C1-49AB-8B14-A46C3E2B71D9}">
      <dgm:prSet/>
      <dgm:spPr/>
      <dgm:t>
        <a:bodyPr/>
        <a:lstStyle/>
        <a:p>
          <a:endParaRPr lang="en-US"/>
        </a:p>
      </dgm:t>
    </dgm:pt>
    <dgm:pt modelId="{C4748665-2955-4E76-A0C0-097157E078F1}" type="sibTrans" cxnId="{B8E5D4DF-46C1-49AB-8B14-A46C3E2B71D9}">
      <dgm:prSet/>
      <dgm:spPr/>
      <dgm:t>
        <a:bodyPr/>
        <a:lstStyle/>
        <a:p>
          <a:endParaRPr lang="en-US"/>
        </a:p>
      </dgm:t>
    </dgm:pt>
    <dgm:pt modelId="{8E834A20-81EC-478F-9E7C-916CF8329B08}">
      <dgm:prSet phldrT="[Text]" phldr="0"/>
      <dgm:spPr/>
      <dgm:t>
        <a:bodyPr/>
        <a:lstStyle/>
        <a:p>
          <a:pPr rtl="0"/>
          <a:r>
            <a:rPr lang="en-US">
              <a:latin typeface="Franklin Gothic Book" panose="020B0503020102020204"/>
            </a:rPr>
            <a:t>Joint Plot</a:t>
          </a:r>
          <a:endParaRPr lang="en-US"/>
        </a:p>
      </dgm:t>
    </dgm:pt>
    <dgm:pt modelId="{FFA04134-13E6-4335-85C7-083FCE766495}" type="parTrans" cxnId="{7229685A-3278-4E7A-BF57-C83F8824ADA9}">
      <dgm:prSet/>
      <dgm:spPr/>
      <dgm:t>
        <a:bodyPr/>
        <a:lstStyle/>
        <a:p>
          <a:endParaRPr lang="en-US"/>
        </a:p>
      </dgm:t>
    </dgm:pt>
    <dgm:pt modelId="{D1B838C7-1AEC-4707-BC91-A1FB233A65CE}" type="sibTrans" cxnId="{7229685A-3278-4E7A-BF57-C83F8824ADA9}">
      <dgm:prSet/>
      <dgm:spPr/>
      <dgm:t>
        <a:bodyPr/>
        <a:lstStyle/>
        <a:p>
          <a:endParaRPr lang="en-US"/>
        </a:p>
      </dgm:t>
    </dgm:pt>
    <dgm:pt modelId="{8B7E1604-18CD-453C-9ACC-23381133D8A6}" type="pres">
      <dgm:prSet presAssocID="{E06D3E62-B5CB-4EF0-B20E-E5507289C1E6}" presName="Name0" presStyleCnt="0">
        <dgm:presLayoutVars>
          <dgm:chPref val="3"/>
          <dgm:dir/>
          <dgm:animLvl val="lvl"/>
          <dgm:resizeHandles/>
        </dgm:presLayoutVars>
      </dgm:prSet>
      <dgm:spPr/>
    </dgm:pt>
    <dgm:pt modelId="{26816770-47AC-424D-84CF-2FDA166EF855}" type="pres">
      <dgm:prSet presAssocID="{5A1642A1-8741-4C72-A69D-DB09FC01E5D7}" presName="horFlow" presStyleCnt="0"/>
      <dgm:spPr/>
    </dgm:pt>
    <dgm:pt modelId="{AA5998FF-A536-4975-8746-E125AC0D66E0}" type="pres">
      <dgm:prSet presAssocID="{5A1642A1-8741-4C72-A69D-DB09FC01E5D7}" presName="bigChev" presStyleLbl="node1" presStyleIdx="0" presStyleCnt="3"/>
      <dgm:spPr/>
    </dgm:pt>
    <dgm:pt modelId="{4FF1A0B3-C415-4DB5-9340-3CFE42B1177A}" type="pres">
      <dgm:prSet presAssocID="{4DFB7CB8-9669-43B4-97E0-671ED30B4B34}" presName="parTrans" presStyleCnt="0"/>
      <dgm:spPr/>
    </dgm:pt>
    <dgm:pt modelId="{99B2AADD-B47C-44DF-98CF-4A842B0E8331}" type="pres">
      <dgm:prSet presAssocID="{9EF4C414-EF22-4543-A1D6-738185FD88E2}" presName="node" presStyleLbl="alignAccFollowNode1" presStyleIdx="0" presStyleCnt="3">
        <dgm:presLayoutVars>
          <dgm:bulletEnabled val="1"/>
        </dgm:presLayoutVars>
      </dgm:prSet>
      <dgm:spPr/>
    </dgm:pt>
    <dgm:pt modelId="{541555E7-4410-41F6-8FB3-B9631F2BBA00}" type="pres">
      <dgm:prSet presAssocID="{5A1642A1-8741-4C72-A69D-DB09FC01E5D7}" presName="vSp" presStyleCnt="0"/>
      <dgm:spPr/>
    </dgm:pt>
    <dgm:pt modelId="{11EEDD86-8F1D-4DDD-8D4F-400FBB38A23C}" type="pres">
      <dgm:prSet presAssocID="{A2B2A4C0-08BA-46F0-93CB-2E219FA57A20}" presName="horFlow" presStyleCnt="0"/>
      <dgm:spPr/>
    </dgm:pt>
    <dgm:pt modelId="{36BCF0E8-BEA0-4DE7-BE08-50C94E7B2963}" type="pres">
      <dgm:prSet presAssocID="{A2B2A4C0-08BA-46F0-93CB-2E219FA57A20}" presName="bigChev" presStyleLbl="node1" presStyleIdx="1" presStyleCnt="3"/>
      <dgm:spPr/>
    </dgm:pt>
    <dgm:pt modelId="{D47C5E39-2EF5-409E-A47A-B383A0958344}" type="pres">
      <dgm:prSet presAssocID="{73905778-BFA4-48CF-9E0A-BF6DB90E85C9}" presName="parTrans" presStyleCnt="0"/>
      <dgm:spPr/>
    </dgm:pt>
    <dgm:pt modelId="{962B56F6-087E-4343-85B1-B1E588397070}" type="pres">
      <dgm:prSet presAssocID="{465F3AEF-0D62-4AEB-87DA-12B1EE22CC4F}" presName="node" presStyleLbl="alignAccFollowNode1" presStyleIdx="1" presStyleCnt="3">
        <dgm:presLayoutVars>
          <dgm:bulletEnabled val="1"/>
        </dgm:presLayoutVars>
      </dgm:prSet>
      <dgm:spPr/>
    </dgm:pt>
    <dgm:pt modelId="{3DB0E87D-94EF-49DF-B3B5-16AEAF791C6E}" type="pres">
      <dgm:prSet presAssocID="{A2B2A4C0-08BA-46F0-93CB-2E219FA57A20}" presName="vSp" presStyleCnt="0"/>
      <dgm:spPr/>
    </dgm:pt>
    <dgm:pt modelId="{B72E71F3-7150-4D22-93B6-E55850EC4AC3}" type="pres">
      <dgm:prSet presAssocID="{921173BE-4D9D-4CC8-A339-AB3E8753BC26}" presName="horFlow" presStyleCnt="0"/>
      <dgm:spPr/>
    </dgm:pt>
    <dgm:pt modelId="{855F6348-A915-4CAD-8FDB-A8C61A37D976}" type="pres">
      <dgm:prSet presAssocID="{921173BE-4D9D-4CC8-A339-AB3E8753BC26}" presName="bigChev" presStyleLbl="node1" presStyleIdx="2" presStyleCnt="3"/>
      <dgm:spPr/>
    </dgm:pt>
    <dgm:pt modelId="{1C02FF6E-C3AF-475F-A3F3-3B6232154126}" type="pres">
      <dgm:prSet presAssocID="{FFA04134-13E6-4335-85C7-083FCE766495}" presName="parTrans" presStyleCnt="0"/>
      <dgm:spPr/>
    </dgm:pt>
    <dgm:pt modelId="{3E2BB587-64B9-4621-8CA4-CEE6A6E283B1}" type="pres">
      <dgm:prSet presAssocID="{8E834A20-81EC-478F-9E7C-916CF8329B08}" presName="node" presStyleLbl="alignAccFollowNode1" presStyleIdx="2" presStyleCnt="3">
        <dgm:presLayoutVars>
          <dgm:bulletEnabled val="1"/>
        </dgm:presLayoutVars>
      </dgm:prSet>
      <dgm:spPr/>
    </dgm:pt>
  </dgm:ptLst>
  <dgm:cxnLst>
    <dgm:cxn modelId="{FBCE5006-A1F7-4E89-93D5-5BEF32657FF8}" type="presOf" srcId="{A2B2A4C0-08BA-46F0-93CB-2E219FA57A20}" destId="{36BCF0E8-BEA0-4DE7-BE08-50C94E7B2963}" srcOrd="0" destOrd="0" presId="urn:microsoft.com/office/officeart/2005/8/layout/lProcess3"/>
    <dgm:cxn modelId="{6EF13E38-0463-440C-9381-697A6856E65D}" type="presOf" srcId="{9EF4C414-EF22-4543-A1D6-738185FD88E2}" destId="{99B2AADD-B47C-44DF-98CF-4A842B0E8331}" srcOrd="0" destOrd="0" presId="urn:microsoft.com/office/officeart/2005/8/layout/lProcess3"/>
    <dgm:cxn modelId="{97C5243E-D2CC-4D0D-8B92-1690440C2376}" type="presOf" srcId="{8E834A20-81EC-478F-9E7C-916CF8329B08}" destId="{3E2BB587-64B9-4621-8CA4-CEE6A6E283B1}" srcOrd="0" destOrd="0" presId="urn:microsoft.com/office/officeart/2005/8/layout/lProcess3"/>
    <dgm:cxn modelId="{34078350-FF7A-4166-A23E-5B1858DD2743}" srcId="{5A1642A1-8741-4C72-A69D-DB09FC01E5D7}" destId="{9EF4C414-EF22-4543-A1D6-738185FD88E2}" srcOrd="0" destOrd="0" parTransId="{4DFB7CB8-9669-43B4-97E0-671ED30B4B34}" sibTransId="{307A2596-A0FE-4E86-A7DF-78FE9D31099F}"/>
    <dgm:cxn modelId="{1E554A51-F9E9-4636-8DD9-E19115B6A00D}" srcId="{A2B2A4C0-08BA-46F0-93CB-2E219FA57A20}" destId="{465F3AEF-0D62-4AEB-87DA-12B1EE22CC4F}" srcOrd="0" destOrd="0" parTransId="{73905778-BFA4-48CF-9E0A-BF6DB90E85C9}" sibTransId="{9C6AF13B-E0C1-4177-9A71-3848BDC8E454}"/>
    <dgm:cxn modelId="{7229685A-3278-4E7A-BF57-C83F8824ADA9}" srcId="{921173BE-4D9D-4CC8-A339-AB3E8753BC26}" destId="{8E834A20-81EC-478F-9E7C-916CF8329B08}" srcOrd="0" destOrd="0" parTransId="{FFA04134-13E6-4335-85C7-083FCE766495}" sibTransId="{D1B838C7-1AEC-4707-BC91-A1FB233A65CE}"/>
    <dgm:cxn modelId="{B188F768-BF39-4B95-8AAE-8485A631AF57}" type="presOf" srcId="{465F3AEF-0D62-4AEB-87DA-12B1EE22CC4F}" destId="{962B56F6-087E-4343-85B1-B1E588397070}" srcOrd="0" destOrd="0" presId="urn:microsoft.com/office/officeart/2005/8/layout/lProcess3"/>
    <dgm:cxn modelId="{1D8E036D-0822-441D-8B77-27BF89D2AFDD}" type="presOf" srcId="{921173BE-4D9D-4CC8-A339-AB3E8753BC26}" destId="{855F6348-A915-4CAD-8FDB-A8C61A37D976}" srcOrd="0" destOrd="0" presId="urn:microsoft.com/office/officeart/2005/8/layout/lProcess3"/>
    <dgm:cxn modelId="{9383F687-01E1-4ECC-B3AE-2CFFB7BE7C2E}" type="presOf" srcId="{5A1642A1-8741-4C72-A69D-DB09FC01E5D7}" destId="{AA5998FF-A536-4975-8746-E125AC0D66E0}" srcOrd="0" destOrd="0" presId="urn:microsoft.com/office/officeart/2005/8/layout/lProcess3"/>
    <dgm:cxn modelId="{F1A609AC-06E7-4C89-B5D6-E18440C4DA31}" srcId="{E06D3E62-B5CB-4EF0-B20E-E5507289C1E6}" destId="{5A1642A1-8741-4C72-A69D-DB09FC01E5D7}" srcOrd="0" destOrd="0" parTransId="{2F9B3857-6593-4241-A9D7-2DE49A035345}" sibTransId="{7EB8BE5E-751F-4E70-B3FB-58C405F9A7F3}"/>
    <dgm:cxn modelId="{1A1B09BB-9E3B-45B2-97E8-5CDE995BF729}" srcId="{E06D3E62-B5CB-4EF0-B20E-E5507289C1E6}" destId="{A2B2A4C0-08BA-46F0-93CB-2E219FA57A20}" srcOrd="1" destOrd="0" parTransId="{E5EDA12A-A0C7-491F-908C-00BAA2292FFD}" sibTransId="{9E5B5076-FAA9-4AFB-980C-E8C555C85ABE}"/>
    <dgm:cxn modelId="{B8E5D4DF-46C1-49AB-8B14-A46C3E2B71D9}" srcId="{E06D3E62-B5CB-4EF0-B20E-E5507289C1E6}" destId="{921173BE-4D9D-4CC8-A339-AB3E8753BC26}" srcOrd="2" destOrd="0" parTransId="{C099FFA1-FE94-4790-B9C8-A5539416C4BA}" sibTransId="{C4748665-2955-4E76-A0C0-097157E078F1}"/>
    <dgm:cxn modelId="{221FF3EB-4060-4606-88D6-9C170EFDC56C}" type="presOf" srcId="{E06D3E62-B5CB-4EF0-B20E-E5507289C1E6}" destId="{8B7E1604-18CD-453C-9ACC-23381133D8A6}" srcOrd="0" destOrd="0" presId="urn:microsoft.com/office/officeart/2005/8/layout/lProcess3"/>
    <dgm:cxn modelId="{86824D7D-06C0-405E-A6D8-A09EEDBEF3A1}" type="presParOf" srcId="{8B7E1604-18CD-453C-9ACC-23381133D8A6}" destId="{26816770-47AC-424D-84CF-2FDA166EF855}" srcOrd="0" destOrd="0" presId="urn:microsoft.com/office/officeart/2005/8/layout/lProcess3"/>
    <dgm:cxn modelId="{9E54D2F1-4588-4ED5-97EE-450B7C8DECE6}" type="presParOf" srcId="{26816770-47AC-424D-84CF-2FDA166EF855}" destId="{AA5998FF-A536-4975-8746-E125AC0D66E0}" srcOrd="0" destOrd="0" presId="urn:microsoft.com/office/officeart/2005/8/layout/lProcess3"/>
    <dgm:cxn modelId="{01CA7DEC-6F4F-4A6E-91BB-DDD4058E05A4}" type="presParOf" srcId="{26816770-47AC-424D-84CF-2FDA166EF855}" destId="{4FF1A0B3-C415-4DB5-9340-3CFE42B1177A}" srcOrd="1" destOrd="0" presId="urn:microsoft.com/office/officeart/2005/8/layout/lProcess3"/>
    <dgm:cxn modelId="{F350CD90-7BB2-413A-8E70-90F3C6A81EAB}" type="presParOf" srcId="{26816770-47AC-424D-84CF-2FDA166EF855}" destId="{99B2AADD-B47C-44DF-98CF-4A842B0E8331}" srcOrd="2" destOrd="0" presId="urn:microsoft.com/office/officeart/2005/8/layout/lProcess3"/>
    <dgm:cxn modelId="{2D4D0783-6A8D-486C-BA18-C41550484D2D}" type="presParOf" srcId="{8B7E1604-18CD-453C-9ACC-23381133D8A6}" destId="{541555E7-4410-41F6-8FB3-B9631F2BBA00}" srcOrd="1" destOrd="0" presId="urn:microsoft.com/office/officeart/2005/8/layout/lProcess3"/>
    <dgm:cxn modelId="{BC7C57C5-0548-4B2C-B871-EEE897031E38}" type="presParOf" srcId="{8B7E1604-18CD-453C-9ACC-23381133D8A6}" destId="{11EEDD86-8F1D-4DDD-8D4F-400FBB38A23C}" srcOrd="2" destOrd="0" presId="urn:microsoft.com/office/officeart/2005/8/layout/lProcess3"/>
    <dgm:cxn modelId="{EC20095D-AD0D-4193-97DF-717DB5AA5F2D}" type="presParOf" srcId="{11EEDD86-8F1D-4DDD-8D4F-400FBB38A23C}" destId="{36BCF0E8-BEA0-4DE7-BE08-50C94E7B2963}" srcOrd="0" destOrd="0" presId="urn:microsoft.com/office/officeart/2005/8/layout/lProcess3"/>
    <dgm:cxn modelId="{3E9DF108-88CD-4A6E-866B-2BE4554ADB8A}" type="presParOf" srcId="{11EEDD86-8F1D-4DDD-8D4F-400FBB38A23C}" destId="{D47C5E39-2EF5-409E-A47A-B383A0958344}" srcOrd="1" destOrd="0" presId="urn:microsoft.com/office/officeart/2005/8/layout/lProcess3"/>
    <dgm:cxn modelId="{05531A19-A02F-42FE-884C-6E3BD30E826B}" type="presParOf" srcId="{11EEDD86-8F1D-4DDD-8D4F-400FBB38A23C}" destId="{962B56F6-087E-4343-85B1-B1E588397070}" srcOrd="2" destOrd="0" presId="urn:microsoft.com/office/officeart/2005/8/layout/lProcess3"/>
    <dgm:cxn modelId="{A0A2716E-C074-4454-BBB4-A168CB3014B0}" type="presParOf" srcId="{8B7E1604-18CD-453C-9ACC-23381133D8A6}" destId="{3DB0E87D-94EF-49DF-B3B5-16AEAF791C6E}" srcOrd="3" destOrd="0" presId="urn:microsoft.com/office/officeart/2005/8/layout/lProcess3"/>
    <dgm:cxn modelId="{9BA8885A-DA88-4E80-8AC9-9C49E595F0D7}" type="presParOf" srcId="{8B7E1604-18CD-453C-9ACC-23381133D8A6}" destId="{B72E71F3-7150-4D22-93B6-E55850EC4AC3}" srcOrd="4" destOrd="0" presId="urn:microsoft.com/office/officeart/2005/8/layout/lProcess3"/>
    <dgm:cxn modelId="{DD5C2BF3-92F2-4278-9904-D00C9DD2FB38}" type="presParOf" srcId="{B72E71F3-7150-4D22-93B6-E55850EC4AC3}" destId="{855F6348-A915-4CAD-8FDB-A8C61A37D976}" srcOrd="0" destOrd="0" presId="urn:microsoft.com/office/officeart/2005/8/layout/lProcess3"/>
    <dgm:cxn modelId="{F311032F-5F68-4987-A3C9-CCC406B1B3C5}" type="presParOf" srcId="{B72E71F3-7150-4D22-93B6-E55850EC4AC3}" destId="{1C02FF6E-C3AF-475F-A3F3-3B6232154126}" srcOrd="1" destOrd="0" presId="urn:microsoft.com/office/officeart/2005/8/layout/lProcess3"/>
    <dgm:cxn modelId="{157118AC-4450-4CA3-B2F0-BCE031C0B00C}" type="presParOf" srcId="{B72E71F3-7150-4D22-93B6-E55850EC4AC3}" destId="{3E2BB587-64B9-4621-8CA4-CEE6A6E283B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7D7866-2B11-4E80-9358-6D3850F33958}"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EEF7E02-D107-45BA-A140-973A2546F9BB}">
      <dgm:prSet phldrT="[Text]" custT="1"/>
      <dgm:spPr/>
      <dgm:t>
        <a:bodyPr/>
        <a:lstStyle/>
        <a:p>
          <a:pPr rtl="0"/>
          <a:r>
            <a:rPr lang="en-US" sz="2000">
              <a:latin typeface="Franklin Gothic Book" panose="020B0503020102020204"/>
            </a:rPr>
            <a:t>Usual Correlation</a:t>
          </a:r>
          <a:endParaRPr lang="en-US" sz="2000"/>
        </a:p>
      </dgm:t>
    </dgm:pt>
    <dgm:pt modelId="{25C62EDC-0B95-4F4F-B100-C91945906935}" type="parTrans" cxnId="{B3E3480B-0F58-428B-B841-B28EBAA473BF}">
      <dgm:prSet/>
      <dgm:spPr/>
      <dgm:t>
        <a:bodyPr/>
        <a:lstStyle/>
        <a:p>
          <a:endParaRPr lang="en-US"/>
        </a:p>
      </dgm:t>
    </dgm:pt>
    <dgm:pt modelId="{9B8E80F1-B0B9-4BF9-9C0E-9A364EE015AA}" type="sibTrans" cxnId="{B3E3480B-0F58-428B-B841-B28EBAA473BF}">
      <dgm:prSet/>
      <dgm:spPr/>
      <dgm:t>
        <a:bodyPr/>
        <a:lstStyle/>
        <a:p>
          <a:endParaRPr lang="en-US"/>
        </a:p>
      </dgm:t>
    </dgm:pt>
    <dgm:pt modelId="{87E56EF7-FDB6-4224-9169-7CDDF4340321}">
      <dgm:prSet phldrT="[Text]" custT="1"/>
      <dgm:spPr/>
      <dgm:t>
        <a:bodyPr/>
        <a:lstStyle/>
        <a:p>
          <a:r>
            <a:rPr lang="en-US" sz="2000">
              <a:latin typeface="Franklin Gothic Book" panose="020B0503020102020204"/>
            </a:rPr>
            <a:t>Numeric</a:t>
          </a:r>
          <a:endParaRPr lang="en-US" sz="2000"/>
        </a:p>
      </dgm:t>
    </dgm:pt>
    <dgm:pt modelId="{988BBC99-4998-454B-BBC6-876D55C769A2}" type="parTrans" cxnId="{E3C84DD6-7B70-4BE9-B24E-FBBC0F32CD40}">
      <dgm:prSet/>
      <dgm:spPr/>
      <dgm:t>
        <a:bodyPr/>
        <a:lstStyle/>
        <a:p>
          <a:endParaRPr lang="en-US" sz="2000"/>
        </a:p>
      </dgm:t>
    </dgm:pt>
    <dgm:pt modelId="{2AAB1F78-720A-42BE-AEDB-DEF53B897106}" type="sibTrans" cxnId="{E3C84DD6-7B70-4BE9-B24E-FBBC0F32CD40}">
      <dgm:prSet/>
      <dgm:spPr/>
      <dgm:t>
        <a:bodyPr/>
        <a:lstStyle/>
        <a:p>
          <a:endParaRPr lang="en-US"/>
        </a:p>
      </dgm:t>
    </dgm:pt>
    <dgm:pt modelId="{DD249AFA-B5B7-44B1-B633-724EF48E0C6E}">
      <dgm:prSet phldrT="[Text]" custT="1"/>
      <dgm:spPr/>
      <dgm:t>
        <a:bodyPr/>
        <a:lstStyle/>
        <a:p>
          <a:pPr rtl="0"/>
          <a:r>
            <a:rPr lang="en-US" sz="2000">
              <a:latin typeface="Franklin Gothic Book" panose="020B0503020102020204"/>
            </a:rPr>
            <a:t>Spearman Correlation</a:t>
          </a:r>
          <a:endParaRPr lang="en-US" sz="2000"/>
        </a:p>
      </dgm:t>
    </dgm:pt>
    <dgm:pt modelId="{34C0B769-0ED0-41F7-B525-CBC16929D34B}" type="parTrans" cxnId="{0FAFACFB-1ADF-40A0-8D56-755602500D8D}">
      <dgm:prSet/>
      <dgm:spPr/>
      <dgm:t>
        <a:bodyPr/>
        <a:lstStyle/>
        <a:p>
          <a:endParaRPr lang="en-US"/>
        </a:p>
      </dgm:t>
    </dgm:pt>
    <dgm:pt modelId="{64AA0622-32DC-4604-9BBB-93C289DE8427}" type="sibTrans" cxnId="{0FAFACFB-1ADF-40A0-8D56-755602500D8D}">
      <dgm:prSet/>
      <dgm:spPr/>
      <dgm:t>
        <a:bodyPr/>
        <a:lstStyle/>
        <a:p>
          <a:endParaRPr lang="en-US"/>
        </a:p>
      </dgm:t>
    </dgm:pt>
    <dgm:pt modelId="{7EB89955-5779-45B0-B666-DF166E3883E3}">
      <dgm:prSet phldrT="[Text]" custT="1"/>
      <dgm:spPr/>
      <dgm:t>
        <a:bodyPr/>
        <a:lstStyle/>
        <a:p>
          <a:pPr rtl="0"/>
          <a:r>
            <a:rPr lang="en-US" sz="2000">
              <a:latin typeface="Franklin Gothic Book" panose="020B0503020102020204"/>
            </a:rPr>
            <a:t>Any Data Type</a:t>
          </a:r>
          <a:endParaRPr lang="en-US" sz="2000"/>
        </a:p>
      </dgm:t>
    </dgm:pt>
    <dgm:pt modelId="{8E1E6591-0AF6-46C7-86B4-9AE47DB433C0}" type="parTrans" cxnId="{6C2C870C-A558-4F28-B775-1EC73A0FFE6B}">
      <dgm:prSet/>
      <dgm:spPr/>
      <dgm:t>
        <a:bodyPr/>
        <a:lstStyle/>
        <a:p>
          <a:endParaRPr lang="en-US" sz="2000"/>
        </a:p>
      </dgm:t>
    </dgm:pt>
    <dgm:pt modelId="{3623EA82-F7F5-4D27-89E1-6AB85059ABE8}" type="sibTrans" cxnId="{6C2C870C-A558-4F28-B775-1EC73A0FFE6B}">
      <dgm:prSet/>
      <dgm:spPr/>
      <dgm:t>
        <a:bodyPr/>
        <a:lstStyle/>
        <a:p>
          <a:endParaRPr lang="en-US"/>
        </a:p>
      </dgm:t>
    </dgm:pt>
    <dgm:pt modelId="{F67A53D7-6822-45C8-B52B-541C05DAB9DE}">
      <dgm:prSet custT="1"/>
      <dgm:spPr/>
      <dgm:t>
        <a:bodyPr/>
        <a:lstStyle/>
        <a:p>
          <a:pPr rtl="0"/>
          <a:r>
            <a:rPr lang="en-US" sz="2000">
              <a:latin typeface="Franklin Gothic Book" panose="020B0503020102020204"/>
            </a:rPr>
            <a:t>Chi Square</a:t>
          </a:r>
        </a:p>
      </dgm:t>
    </dgm:pt>
    <dgm:pt modelId="{7F9D8BE7-665D-4ACF-8EA5-2212D2B6C0C3}" type="parTrans" cxnId="{35C753FD-A131-4C5A-BE73-A7449731FD81}">
      <dgm:prSet/>
      <dgm:spPr/>
      <dgm:t>
        <a:bodyPr/>
        <a:lstStyle/>
        <a:p>
          <a:endParaRPr lang="en-GB"/>
        </a:p>
      </dgm:t>
    </dgm:pt>
    <dgm:pt modelId="{3CD28821-491B-49AB-A266-D177B10088F2}" type="sibTrans" cxnId="{35C753FD-A131-4C5A-BE73-A7449731FD81}">
      <dgm:prSet/>
      <dgm:spPr/>
      <dgm:t>
        <a:bodyPr/>
        <a:lstStyle/>
        <a:p>
          <a:endParaRPr lang="en-GB"/>
        </a:p>
      </dgm:t>
    </dgm:pt>
    <dgm:pt modelId="{D963CBB1-5C80-407D-B1F8-44BA48A99833}">
      <dgm:prSet custT="1"/>
      <dgm:spPr/>
      <dgm:t>
        <a:bodyPr/>
        <a:lstStyle/>
        <a:p>
          <a:r>
            <a:rPr lang="en-US" sz="2000">
              <a:latin typeface="Franklin Gothic Book" panose="020B0503020102020204"/>
            </a:rPr>
            <a:t>Category</a:t>
          </a:r>
        </a:p>
      </dgm:t>
    </dgm:pt>
    <dgm:pt modelId="{0E1C38E5-5E5E-4C05-98E7-0565B5334F84}" type="parTrans" cxnId="{DB6B9A67-065D-4F30-BF2E-7A5829BBE7EB}">
      <dgm:prSet/>
      <dgm:spPr/>
      <dgm:t>
        <a:bodyPr/>
        <a:lstStyle/>
        <a:p>
          <a:endParaRPr lang="en-GB" sz="2000"/>
        </a:p>
      </dgm:t>
    </dgm:pt>
    <dgm:pt modelId="{ECB60EA9-2AC5-4648-847B-A264671A7B56}" type="sibTrans" cxnId="{DB6B9A67-065D-4F30-BF2E-7A5829BBE7EB}">
      <dgm:prSet/>
      <dgm:spPr/>
      <dgm:t>
        <a:bodyPr/>
        <a:lstStyle/>
        <a:p>
          <a:endParaRPr lang="en-GB"/>
        </a:p>
      </dgm:t>
    </dgm:pt>
    <dgm:pt modelId="{ECF98BC6-5FB4-4BA4-89FF-12FF492BB84A}">
      <dgm:prSet custT="1"/>
      <dgm:spPr/>
      <dgm:t>
        <a:bodyPr/>
        <a:lstStyle/>
        <a:p>
          <a:pPr rtl="0"/>
          <a:r>
            <a:rPr lang="en-US" sz="2000">
              <a:latin typeface="Franklin Gothic Book" panose="020B0503020102020204"/>
            </a:rPr>
            <a:t>Principal Components</a:t>
          </a:r>
        </a:p>
      </dgm:t>
    </dgm:pt>
    <dgm:pt modelId="{DA429A94-C8BC-4837-9194-19D2A809FADE}" type="parTrans" cxnId="{B5584EAD-C871-4257-9E5E-40DD7A3E4028}">
      <dgm:prSet/>
      <dgm:spPr/>
      <dgm:t>
        <a:bodyPr/>
        <a:lstStyle/>
        <a:p>
          <a:endParaRPr lang="en-GB"/>
        </a:p>
      </dgm:t>
    </dgm:pt>
    <dgm:pt modelId="{0FFBD54F-45E5-42A8-A06E-61CB5E67D3A1}" type="sibTrans" cxnId="{B5584EAD-C871-4257-9E5E-40DD7A3E4028}">
      <dgm:prSet/>
      <dgm:spPr/>
      <dgm:t>
        <a:bodyPr/>
        <a:lstStyle/>
        <a:p>
          <a:endParaRPr lang="en-GB"/>
        </a:p>
      </dgm:t>
    </dgm:pt>
    <dgm:pt modelId="{C2A4CDE9-8A8F-4AA0-B87B-1629BCE90144}">
      <dgm:prSet custT="1"/>
      <dgm:spPr/>
      <dgm:t>
        <a:bodyPr/>
        <a:lstStyle/>
        <a:p>
          <a:pPr rtl="0"/>
          <a:r>
            <a:rPr lang="en-US" sz="2000">
              <a:latin typeface="Franklin Gothic Book" panose="020B0503020102020204"/>
            </a:rPr>
            <a:t>PC and Numeric</a:t>
          </a:r>
        </a:p>
      </dgm:t>
    </dgm:pt>
    <dgm:pt modelId="{1248D5AF-826B-47B9-9AB9-4B8A086D5C53}" type="parTrans" cxnId="{83DA1CFF-36BA-439F-B9A2-47603D7E5BE3}">
      <dgm:prSet/>
      <dgm:spPr/>
      <dgm:t>
        <a:bodyPr/>
        <a:lstStyle/>
        <a:p>
          <a:endParaRPr lang="en-GB" sz="2000"/>
        </a:p>
      </dgm:t>
    </dgm:pt>
    <dgm:pt modelId="{B7E638FF-4F2F-4F96-8BB5-60CF648FFF33}" type="sibTrans" cxnId="{83DA1CFF-36BA-439F-B9A2-47603D7E5BE3}">
      <dgm:prSet/>
      <dgm:spPr/>
      <dgm:t>
        <a:bodyPr/>
        <a:lstStyle/>
        <a:p>
          <a:endParaRPr lang="en-GB"/>
        </a:p>
      </dgm:t>
    </dgm:pt>
    <dgm:pt modelId="{BB4ACA39-B085-448C-AB58-D569D8F6FAB4}" type="pres">
      <dgm:prSet presAssocID="{EC7D7866-2B11-4E80-9358-6D3850F33958}" presName="Name0" presStyleCnt="0">
        <dgm:presLayoutVars>
          <dgm:dir/>
          <dgm:animLvl val="lvl"/>
          <dgm:resizeHandles val="exact"/>
        </dgm:presLayoutVars>
      </dgm:prSet>
      <dgm:spPr/>
    </dgm:pt>
    <dgm:pt modelId="{B03549CC-B7F3-4BF5-AB82-23F9B39877DD}" type="pres">
      <dgm:prSet presAssocID="{7EEF7E02-D107-45BA-A140-973A2546F9BB}" presName="vertFlow" presStyleCnt="0"/>
      <dgm:spPr/>
    </dgm:pt>
    <dgm:pt modelId="{A3C2DEE2-7481-4B06-81E2-6A71A2A9FCD0}" type="pres">
      <dgm:prSet presAssocID="{7EEF7E02-D107-45BA-A140-973A2546F9BB}" presName="header" presStyleLbl="node1" presStyleIdx="0" presStyleCnt="4"/>
      <dgm:spPr/>
    </dgm:pt>
    <dgm:pt modelId="{B33A8E69-64E3-47C1-94A0-B40920B6BA38}" type="pres">
      <dgm:prSet presAssocID="{988BBC99-4998-454B-BBC6-876D55C769A2}" presName="parTrans" presStyleLbl="sibTrans2D1" presStyleIdx="0" presStyleCnt="4"/>
      <dgm:spPr/>
    </dgm:pt>
    <dgm:pt modelId="{2BDBBAA4-E149-4966-890F-8915AE4D72B7}" type="pres">
      <dgm:prSet presAssocID="{87E56EF7-FDB6-4224-9169-7CDDF4340321}" presName="child" presStyleLbl="alignAccFollowNode1" presStyleIdx="0" presStyleCnt="4">
        <dgm:presLayoutVars>
          <dgm:chMax val="0"/>
          <dgm:bulletEnabled val="1"/>
        </dgm:presLayoutVars>
      </dgm:prSet>
      <dgm:spPr/>
    </dgm:pt>
    <dgm:pt modelId="{E252EDCD-AFA0-45F1-A5FE-D05E99C79C95}" type="pres">
      <dgm:prSet presAssocID="{7EEF7E02-D107-45BA-A140-973A2546F9BB}" presName="hSp" presStyleCnt="0"/>
      <dgm:spPr/>
    </dgm:pt>
    <dgm:pt modelId="{E5DBC233-897F-483E-9EEE-81FFCBBA3D02}" type="pres">
      <dgm:prSet presAssocID="{DD249AFA-B5B7-44B1-B633-724EF48E0C6E}" presName="vertFlow" presStyleCnt="0"/>
      <dgm:spPr/>
    </dgm:pt>
    <dgm:pt modelId="{3D575960-C778-4A91-8A0C-F24AD0393F38}" type="pres">
      <dgm:prSet presAssocID="{DD249AFA-B5B7-44B1-B633-724EF48E0C6E}" presName="header" presStyleLbl="node1" presStyleIdx="1" presStyleCnt="4"/>
      <dgm:spPr/>
    </dgm:pt>
    <dgm:pt modelId="{02791F3F-52CC-443C-9A45-A33406263A0D}" type="pres">
      <dgm:prSet presAssocID="{8E1E6591-0AF6-46C7-86B4-9AE47DB433C0}" presName="parTrans" presStyleLbl="sibTrans2D1" presStyleIdx="1" presStyleCnt="4"/>
      <dgm:spPr/>
    </dgm:pt>
    <dgm:pt modelId="{323EA02F-1A35-4F54-BFDC-67C9C0377470}" type="pres">
      <dgm:prSet presAssocID="{7EB89955-5779-45B0-B666-DF166E3883E3}" presName="child" presStyleLbl="alignAccFollowNode1" presStyleIdx="1" presStyleCnt="4">
        <dgm:presLayoutVars>
          <dgm:chMax val="0"/>
          <dgm:bulletEnabled val="1"/>
        </dgm:presLayoutVars>
      </dgm:prSet>
      <dgm:spPr/>
    </dgm:pt>
    <dgm:pt modelId="{311D2720-EEC1-4101-9527-A04273A194C8}" type="pres">
      <dgm:prSet presAssocID="{DD249AFA-B5B7-44B1-B633-724EF48E0C6E}" presName="hSp" presStyleCnt="0"/>
      <dgm:spPr/>
    </dgm:pt>
    <dgm:pt modelId="{DE1C41A5-429D-4DF2-9456-DC58390C8BE4}" type="pres">
      <dgm:prSet presAssocID="{F67A53D7-6822-45C8-B52B-541C05DAB9DE}" presName="vertFlow" presStyleCnt="0"/>
      <dgm:spPr/>
    </dgm:pt>
    <dgm:pt modelId="{CC5515B9-DB6D-4E56-AE2D-561C97EED550}" type="pres">
      <dgm:prSet presAssocID="{F67A53D7-6822-45C8-B52B-541C05DAB9DE}" presName="header" presStyleLbl="node1" presStyleIdx="2" presStyleCnt="4"/>
      <dgm:spPr/>
    </dgm:pt>
    <dgm:pt modelId="{036D674D-71CA-48B2-B8C6-5B3EAA469B71}" type="pres">
      <dgm:prSet presAssocID="{0E1C38E5-5E5E-4C05-98E7-0565B5334F84}" presName="parTrans" presStyleLbl="sibTrans2D1" presStyleIdx="2" presStyleCnt="4"/>
      <dgm:spPr/>
    </dgm:pt>
    <dgm:pt modelId="{E9CBDA33-6F66-4D81-AA44-76B45D328546}" type="pres">
      <dgm:prSet presAssocID="{D963CBB1-5C80-407D-B1F8-44BA48A99833}" presName="child" presStyleLbl="alignAccFollowNode1" presStyleIdx="2" presStyleCnt="4">
        <dgm:presLayoutVars>
          <dgm:chMax val="0"/>
          <dgm:bulletEnabled val="1"/>
        </dgm:presLayoutVars>
      </dgm:prSet>
      <dgm:spPr/>
    </dgm:pt>
    <dgm:pt modelId="{F3C7BEC0-BF8F-46C1-8388-F20100B4AD0C}" type="pres">
      <dgm:prSet presAssocID="{F67A53D7-6822-45C8-B52B-541C05DAB9DE}" presName="hSp" presStyleCnt="0"/>
      <dgm:spPr/>
    </dgm:pt>
    <dgm:pt modelId="{708C2AE1-5DF3-4126-A986-70F4D66E16E8}" type="pres">
      <dgm:prSet presAssocID="{ECF98BC6-5FB4-4BA4-89FF-12FF492BB84A}" presName="vertFlow" presStyleCnt="0"/>
      <dgm:spPr/>
    </dgm:pt>
    <dgm:pt modelId="{0B2488FE-2168-4DDB-8C56-8B6B3E3D2597}" type="pres">
      <dgm:prSet presAssocID="{ECF98BC6-5FB4-4BA4-89FF-12FF492BB84A}" presName="header" presStyleLbl="node1" presStyleIdx="3" presStyleCnt="4"/>
      <dgm:spPr/>
    </dgm:pt>
    <dgm:pt modelId="{2C6684EB-117B-43FF-9145-EB73958B9209}" type="pres">
      <dgm:prSet presAssocID="{1248D5AF-826B-47B9-9AB9-4B8A086D5C53}" presName="parTrans" presStyleLbl="sibTrans2D1" presStyleIdx="3" presStyleCnt="4"/>
      <dgm:spPr/>
    </dgm:pt>
    <dgm:pt modelId="{BD68133D-8BE9-4778-9DFE-562BF4BEEDB7}" type="pres">
      <dgm:prSet presAssocID="{C2A4CDE9-8A8F-4AA0-B87B-1629BCE90144}" presName="child" presStyleLbl="alignAccFollowNode1" presStyleIdx="3" presStyleCnt="4">
        <dgm:presLayoutVars>
          <dgm:chMax val="0"/>
          <dgm:bulletEnabled val="1"/>
        </dgm:presLayoutVars>
      </dgm:prSet>
      <dgm:spPr/>
    </dgm:pt>
  </dgm:ptLst>
  <dgm:cxnLst>
    <dgm:cxn modelId="{4980C303-7763-4495-BEA6-5A12A0177107}" type="presOf" srcId="{EC7D7866-2B11-4E80-9358-6D3850F33958}" destId="{BB4ACA39-B085-448C-AB58-D569D8F6FAB4}" srcOrd="0" destOrd="0" presId="urn:microsoft.com/office/officeart/2005/8/layout/lProcess1"/>
    <dgm:cxn modelId="{B3E3480B-0F58-428B-B841-B28EBAA473BF}" srcId="{EC7D7866-2B11-4E80-9358-6D3850F33958}" destId="{7EEF7E02-D107-45BA-A140-973A2546F9BB}" srcOrd="0" destOrd="0" parTransId="{25C62EDC-0B95-4F4F-B100-C91945906935}" sibTransId="{9B8E80F1-B0B9-4BF9-9C0E-9A364EE015AA}"/>
    <dgm:cxn modelId="{6C2C870C-A558-4F28-B775-1EC73A0FFE6B}" srcId="{DD249AFA-B5B7-44B1-B633-724EF48E0C6E}" destId="{7EB89955-5779-45B0-B666-DF166E3883E3}" srcOrd="0" destOrd="0" parTransId="{8E1E6591-0AF6-46C7-86B4-9AE47DB433C0}" sibTransId="{3623EA82-F7F5-4D27-89E1-6AB85059ABE8}"/>
    <dgm:cxn modelId="{1E458765-8F00-40DF-BB59-8EEAD4C7E5D9}" type="presOf" srcId="{7EEF7E02-D107-45BA-A140-973A2546F9BB}" destId="{A3C2DEE2-7481-4B06-81E2-6A71A2A9FCD0}" srcOrd="0" destOrd="0" presId="urn:microsoft.com/office/officeart/2005/8/layout/lProcess1"/>
    <dgm:cxn modelId="{DB6B9A67-065D-4F30-BF2E-7A5829BBE7EB}" srcId="{F67A53D7-6822-45C8-B52B-541C05DAB9DE}" destId="{D963CBB1-5C80-407D-B1F8-44BA48A99833}" srcOrd="0" destOrd="0" parTransId="{0E1C38E5-5E5E-4C05-98E7-0565B5334F84}" sibTransId="{ECB60EA9-2AC5-4648-847B-A264671A7B56}"/>
    <dgm:cxn modelId="{62083977-4A05-416D-93F7-7B86642FF5EB}" type="presOf" srcId="{988BBC99-4998-454B-BBC6-876D55C769A2}" destId="{B33A8E69-64E3-47C1-94A0-B40920B6BA38}" srcOrd="0" destOrd="0" presId="urn:microsoft.com/office/officeart/2005/8/layout/lProcess1"/>
    <dgm:cxn modelId="{B11E237A-D231-400F-AB2C-0FE942F80861}" type="presOf" srcId="{0E1C38E5-5E5E-4C05-98E7-0565B5334F84}" destId="{036D674D-71CA-48B2-B8C6-5B3EAA469B71}" srcOrd="0" destOrd="0" presId="urn:microsoft.com/office/officeart/2005/8/layout/lProcess1"/>
    <dgm:cxn modelId="{029AEC7C-1E86-4EEA-AA1F-1E981DD526B5}" type="presOf" srcId="{ECF98BC6-5FB4-4BA4-89FF-12FF492BB84A}" destId="{0B2488FE-2168-4DDB-8C56-8B6B3E3D2597}" srcOrd="0" destOrd="0" presId="urn:microsoft.com/office/officeart/2005/8/layout/lProcess1"/>
    <dgm:cxn modelId="{FB5EE180-86DD-4C38-83F4-85A33E783C22}" type="presOf" srcId="{1248D5AF-826B-47B9-9AB9-4B8A086D5C53}" destId="{2C6684EB-117B-43FF-9145-EB73958B9209}" srcOrd="0" destOrd="0" presId="urn:microsoft.com/office/officeart/2005/8/layout/lProcess1"/>
    <dgm:cxn modelId="{D3961381-2A75-4314-8B4C-3E5FC9D01E85}" type="presOf" srcId="{87E56EF7-FDB6-4224-9169-7CDDF4340321}" destId="{2BDBBAA4-E149-4966-890F-8915AE4D72B7}" srcOrd="0" destOrd="0" presId="urn:microsoft.com/office/officeart/2005/8/layout/lProcess1"/>
    <dgm:cxn modelId="{EE6D2494-758B-4460-8E22-9F43E681F07A}" type="presOf" srcId="{8E1E6591-0AF6-46C7-86B4-9AE47DB433C0}" destId="{02791F3F-52CC-443C-9A45-A33406263A0D}" srcOrd="0" destOrd="0" presId="urn:microsoft.com/office/officeart/2005/8/layout/lProcess1"/>
    <dgm:cxn modelId="{B811B39A-81D7-46E4-9C97-F3240728544F}" type="presOf" srcId="{C2A4CDE9-8A8F-4AA0-B87B-1629BCE90144}" destId="{BD68133D-8BE9-4778-9DFE-562BF4BEEDB7}" srcOrd="0" destOrd="0" presId="urn:microsoft.com/office/officeart/2005/8/layout/lProcess1"/>
    <dgm:cxn modelId="{B5584EAD-C871-4257-9E5E-40DD7A3E4028}" srcId="{EC7D7866-2B11-4E80-9358-6D3850F33958}" destId="{ECF98BC6-5FB4-4BA4-89FF-12FF492BB84A}" srcOrd="3" destOrd="0" parTransId="{DA429A94-C8BC-4837-9194-19D2A809FADE}" sibTransId="{0FFBD54F-45E5-42A8-A06E-61CB5E67D3A1}"/>
    <dgm:cxn modelId="{5EDD4AB1-6730-4A5D-80A2-FF97317BE6B4}" type="presOf" srcId="{D963CBB1-5C80-407D-B1F8-44BA48A99833}" destId="{E9CBDA33-6F66-4D81-AA44-76B45D328546}" srcOrd="0" destOrd="0" presId="urn:microsoft.com/office/officeart/2005/8/layout/lProcess1"/>
    <dgm:cxn modelId="{A388F1BC-9670-4783-A10D-79B5872D5F63}" type="presOf" srcId="{7EB89955-5779-45B0-B666-DF166E3883E3}" destId="{323EA02F-1A35-4F54-BFDC-67C9C0377470}" srcOrd="0" destOrd="0" presId="urn:microsoft.com/office/officeart/2005/8/layout/lProcess1"/>
    <dgm:cxn modelId="{E3C84DD6-7B70-4BE9-B24E-FBBC0F32CD40}" srcId="{7EEF7E02-D107-45BA-A140-973A2546F9BB}" destId="{87E56EF7-FDB6-4224-9169-7CDDF4340321}" srcOrd="0" destOrd="0" parTransId="{988BBC99-4998-454B-BBC6-876D55C769A2}" sibTransId="{2AAB1F78-720A-42BE-AEDB-DEF53B897106}"/>
    <dgm:cxn modelId="{39E9E1E5-9926-4E76-9F93-79E2825655A8}" type="presOf" srcId="{F67A53D7-6822-45C8-B52B-541C05DAB9DE}" destId="{CC5515B9-DB6D-4E56-AE2D-561C97EED550}" srcOrd="0" destOrd="0" presId="urn:microsoft.com/office/officeart/2005/8/layout/lProcess1"/>
    <dgm:cxn modelId="{A90365F6-7B3F-4662-8D3A-AB436B7E697D}" type="presOf" srcId="{DD249AFA-B5B7-44B1-B633-724EF48E0C6E}" destId="{3D575960-C778-4A91-8A0C-F24AD0393F38}" srcOrd="0" destOrd="0" presId="urn:microsoft.com/office/officeart/2005/8/layout/lProcess1"/>
    <dgm:cxn modelId="{0FAFACFB-1ADF-40A0-8D56-755602500D8D}" srcId="{EC7D7866-2B11-4E80-9358-6D3850F33958}" destId="{DD249AFA-B5B7-44B1-B633-724EF48E0C6E}" srcOrd="1" destOrd="0" parTransId="{34C0B769-0ED0-41F7-B525-CBC16929D34B}" sibTransId="{64AA0622-32DC-4604-9BBB-93C289DE8427}"/>
    <dgm:cxn modelId="{35C753FD-A131-4C5A-BE73-A7449731FD81}" srcId="{EC7D7866-2B11-4E80-9358-6D3850F33958}" destId="{F67A53D7-6822-45C8-B52B-541C05DAB9DE}" srcOrd="2" destOrd="0" parTransId="{7F9D8BE7-665D-4ACF-8EA5-2212D2B6C0C3}" sibTransId="{3CD28821-491B-49AB-A266-D177B10088F2}"/>
    <dgm:cxn modelId="{83DA1CFF-36BA-439F-B9A2-47603D7E5BE3}" srcId="{ECF98BC6-5FB4-4BA4-89FF-12FF492BB84A}" destId="{C2A4CDE9-8A8F-4AA0-B87B-1629BCE90144}" srcOrd="0" destOrd="0" parTransId="{1248D5AF-826B-47B9-9AB9-4B8A086D5C53}" sibTransId="{B7E638FF-4F2F-4F96-8BB5-60CF648FFF33}"/>
    <dgm:cxn modelId="{EE4DB2C6-E116-445F-8A5C-23CC5D6F3DF2}" type="presParOf" srcId="{BB4ACA39-B085-448C-AB58-D569D8F6FAB4}" destId="{B03549CC-B7F3-4BF5-AB82-23F9B39877DD}" srcOrd="0" destOrd="0" presId="urn:microsoft.com/office/officeart/2005/8/layout/lProcess1"/>
    <dgm:cxn modelId="{EDA426C0-A07B-4744-9A3F-2DAF30E253FD}" type="presParOf" srcId="{B03549CC-B7F3-4BF5-AB82-23F9B39877DD}" destId="{A3C2DEE2-7481-4B06-81E2-6A71A2A9FCD0}" srcOrd="0" destOrd="0" presId="urn:microsoft.com/office/officeart/2005/8/layout/lProcess1"/>
    <dgm:cxn modelId="{56ADE541-7BD6-4B5B-B6A7-709304FBEFCE}" type="presParOf" srcId="{B03549CC-B7F3-4BF5-AB82-23F9B39877DD}" destId="{B33A8E69-64E3-47C1-94A0-B40920B6BA38}" srcOrd="1" destOrd="0" presId="urn:microsoft.com/office/officeart/2005/8/layout/lProcess1"/>
    <dgm:cxn modelId="{E825CEFD-F1B3-4788-8B8B-E68DF4F1FA75}" type="presParOf" srcId="{B03549CC-B7F3-4BF5-AB82-23F9B39877DD}" destId="{2BDBBAA4-E149-4966-890F-8915AE4D72B7}" srcOrd="2" destOrd="0" presId="urn:microsoft.com/office/officeart/2005/8/layout/lProcess1"/>
    <dgm:cxn modelId="{A69B12C7-E4A1-4025-97C9-649DBFFC5FC6}" type="presParOf" srcId="{BB4ACA39-B085-448C-AB58-D569D8F6FAB4}" destId="{E252EDCD-AFA0-45F1-A5FE-D05E99C79C95}" srcOrd="1" destOrd="0" presId="urn:microsoft.com/office/officeart/2005/8/layout/lProcess1"/>
    <dgm:cxn modelId="{80BEAD91-3F94-415B-B00D-7F69971C87AF}" type="presParOf" srcId="{BB4ACA39-B085-448C-AB58-D569D8F6FAB4}" destId="{E5DBC233-897F-483E-9EEE-81FFCBBA3D02}" srcOrd="2" destOrd="0" presId="urn:microsoft.com/office/officeart/2005/8/layout/lProcess1"/>
    <dgm:cxn modelId="{BEDBE9CA-8221-43EF-B77F-63439C339DA8}" type="presParOf" srcId="{E5DBC233-897F-483E-9EEE-81FFCBBA3D02}" destId="{3D575960-C778-4A91-8A0C-F24AD0393F38}" srcOrd="0" destOrd="0" presId="urn:microsoft.com/office/officeart/2005/8/layout/lProcess1"/>
    <dgm:cxn modelId="{4739DF05-21F7-4F5A-9554-566EBE53B8CD}" type="presParOf" srcId="{E5DBC233-897F-483E-9EEE-81FFCBBA3D02}" destId="{02791F3F-52CC-443C-9A45-A33406263A0D}" srcOrd="1" destOrd="0" presId="urn:microsoft.com/office/officeart/2005/8/layout/lProcess1"/>
    <dgm:cxn modelId="{69400952-1048-4C86-BBC0-F64CB94022D7}" type="presParOf" srcId="{E5DBC233-897F-483E-9EEE-81FFCBBA3D02}" destId="{323EA02F-1A35-4F54-BFDC-67C9C0377470}" srcOrd="2" destOrd="0" presId="urn:microsoft.com/office/officeart/2005/8/layout/lProcess1"/>
    <dgm:cxn modelId="{CD7D3273-5250-459F-B193-629831011150}" type="presParOf" srcId="{BB4ACA39-B085-448C-AB58-D569D8F6FAB4}" destId="{311D2720-EEC1-4101-9527-A04273A194C8}" srcOrd="3" destOrd="0" presId="urn:microsoft.com/office/officeart/2005/8/layout/lProcess1"/>
    <dgm:cxn modelId="{0CECD648-2CD8-48DD-9D75-BD41E14C860A}" type="presParOf" srcId="{BB4ACA39-B085-448C-AB58-D569D8F6FAB4}" destId="{DE1C41A5-429D-4DF2-9456-DC58390C8BE4}" srcOrd="4" destOrd="0" presId="urn:microsoft.com/office/officeart/2005/8/layout/lProcess1"/>
    <dgm:cxn modelId="{13C7F8B6-061D-4FBF-BD96-DFFE1EAE8D97}" type="presParOf" srcId="{DE1C41A5-429D-4DF2-9456-DC58390C8BE4}" destId="{CC5515B9-DB6D-4E56-AE2D-561C97EED550}" srcOrd="0" destOrd="0" presId="urn:microsoft.com/office/officeart/2005/8/layout/lProcess1"/>
    <dgm:cxn modelId="{275A88D7-C9AC-4F7B-8519-34F335C99335}" type="presParOf" srcId="{DE1C41A5-429D-4DF2-9456-DC58390C8BE4}" destId="{036D674D-71CA-48B2-B8C6-5B3EAA469B71}" srcOrd="1" destOrd="0" presId="urn:microsoft.com/office/officeart/2005/8/layout/lProcess1"/>
    <dgm:cxn modelId="{75ED7FC6-B9DE-41BB-BF01-9B92DD7713CC}" type="presParOf" srcId="{DE1C41A5-429D-4DF2-9456-DC58390C8BE4}" destId="{E9CBDA33-6F66-4D81-AA44-76B45D328546}" srcOrd="2" destOrd="0" presId="urn:microsoft.com/office/officeart/2005/8/layout/lProcess1"/>
    <dgm:cxn modelId="{F0A14F10-37E4-4787-8F64-0237FCD3AFBC}" type="presParOf" srcId="{BB4ACA39-B085-448C-AB58-D569D8F6FAB4}" destId="{F3C7BEC0-BF8F-46C1-8388-F20100B4AD0C}" srcOrd="5" destOrd="0" presId="urn:microsoft.com/office/officeart/2005/8/layout/lProcess1"/>
    <dgm:cxn modelId="{EFD31381-B2B2-41B6-B3AF-3ABD6C5057FD}" type="presParOf" srcId="{BB4ACA39-B085-448C-AB58-D569D8F6FAB4}" destId="{708C2AE1-5DF3-4126-A986-70F4D66E16E8}" srcOrd="6" destOrd="0" presId="urn:microsoft.com/office/officeart/2005/8/layout/lProcess1"/>
    <dgm:cxn modelId="{5155A1BE-A530-48A9-BC95-8129E32BFDBC}" type="presParOf" srcId="{708C2AE1-5DF3-4126-A986-70F4D66E16E8}" destId="{0B2488FE-2168-4DDB-8C56-8B6B3E3D2597}" srcOrd="0" destOrd="0" presId="urn:microsoft.com/office/officeart/2005/8/layout/lProcess1"/>
    <dgm:cxn modelId="{53FF8AD8-DC67-4F5A-A786-1F4010C9D3DF}" type="presParOf" srcId="{708C2AE1-5DF3-4126-A986-70F4D66E16E8}" destId="{2C6684EB-117B-43FF-9145-EB73958B9209}" srcOrd="1" destOrd="0" presId="urn:microsoft.com/office/officeart/2005/8/layout/lProcess1"/>
    <dgm:cxn modelId="{6C834C6B-D49F-464F-93A7-34ACDA7CF39E}" type="presParOf" srcId="{708C2AE1-5DF3-4126-A986-70F4D66E16E8}" destId="{BD68133D-8BE9-4778-9DFE-562BF4BEEDB7}"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39ECFF-D356-4C5F-BBE2-E9F3EEEAC6A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E07A418-DEA6-4E95-8D50-31EB1808135C}">
      <dgm:prSet phldrT="[Text]" phldr="0"/>
      <dgm:spPr/>
      <dgm:t>
        <a:bodyPr/>
        <a:lstStyle/>
        <a:p>
          <a:pPr rtl="0"/>
          <a:r>
            <a:rPr lang="en-US" err="1"/>
            <a:t>JobLevel</a:t>
          </a:r>
          <a:r>
            <a:rPr lang="en-US"/>
            <a:t> shows significance for </a:t>
          </a:r>
          <a:r>
            <a:rPr lang="en-US" err="1"/>
            <a:t>MonthlyIncome</a:t>
          </a:r>
        </a:p>
      </dgm:t>
    </dgm:pt>
    <dgm:pt modelId="{25436FC9-9E6A-4925-A3AC-122E35E1AD93}" type="parTrans" cxnId="{386E3D1A-2412-4153-A643-ECFA36808E11}">
      <dgm:prSet/>
      <dgm:spPr/>
      <dgm:t>
        <a:bodyPr/>
        <a:lstStyle/>
        <a:p>
          <a:endParaRPr lang="en-US"/>
        </a:p>
      </dgm:t>
    </dgm:pt>
    <dgm:pt modelId="{2E948026-C3DD-4577-94D8-DE9A5D7A2135}" type="sibTrans" cxnId="{386E3D1A-2412-4153-A643-ECFA36808E11}">
      <dgm:prSet/>
      <dgm:spPr/>
      <dgm:t>
        <a:bodyPr/>
        <a:lstStyle/>
        <a:p>
          <a:endParaRPr lang="en-US"/>
        </a:p>
      </dgm:t>
    </dgm:pt>
    <dgm:pt modelId="{0B29A96C-08D4-4FC1-AF3F-5851C769CDFA}" type="pres">
      <dgm:prSet presAssocID="{7A39ECFF-D356-4C5F-BBE2-E9F3EEEAC6A4}" presName="Name0" presStyleCnt="0">
        <dgm:presLayoutVars>
          <dgm:chPref val="3"/>
          <dgm:dir/>
          <dgm:animLvl val="lvl"/>
          <dgm:resizeHandles/>
        </dgm:presLayoutVars>
      </dgm:prSet>
      <dgm:spPr/>
    </dgm:pt>
    <dgm:pt modelId="{2A8EAD22-B27C-417B-9025-9C99C27F6485}" type="pres">
      <dgm:prSet presAssocID="{5E07A418-DEA6-4E95-8D50-31EB1808135C}" presName="horFlow" presStyleCnt="0"/>
      <dgm:spPr/>
    </dgm:pt>
    <dgm:pt modelId="{5FE49205-53BE-41F0-82EF-094478B13522}" type="pres">
      <dgm:prSet presAssocID="{5E07A418-DEA6-4E95-8D50-31EB1808135C}" presName="bigChev" presStyleLbl="node1" presStyleIdx="0" presStyleCnt="1"/>
      <dgm:spPr/>
    </dgm:pt>
  </dgm:ptLst>
  <dgm:cxnLst>
    <dgm:cxn modelId="{386E3D1A-2412-4153-A643-ECFA36808E11}" srcId="{7A39ECFF-D356-4C5F-BBE2-E9F3EEEAC6A4}" destId="{5E07A418-DEA6-4E95-8D50-31EB1808135C}" srcOrd="0" destOrd="0" parTransId="{25436FC9-9E6A-4925-A3AC-122E35E1AD93}" sibTransId="{2E948026-C3DD-4577-94D8-DE9A5D7A2135}"/>
    <dgm:cxn modelId="{46BD7783-3A1E-4546-8FD9-F843E12B2C2F}" type="presOf" srcId="{7A39ECFF-D356-4C5F-BBE2-E9F3EEEAC6A4}" destId="{0B29A96C-08D4-4FC1-AF3F-5851C769CDFA}" srcOrd="0" destOrd="0" presId="urn:microsoft.com/office/officeart/2005/8/layout/lProcess3"/>
    <dgm:cxn modelId="{0555B3F0-4290-4FF5-BB82-C4AACDEDA8C9}" type="presOf" srcId="{5E07A418-DEA6-4E95-8D50-31EB1808135C}" destId="{5FE49205-53BE-41F0-82EF-094478B13522}" srcOrd="0" destOrd="0" presId="urn:microsoft.com/office/officeart/2005/8/layout/lProcess3"/>
    <dgm:cxn modelId="{4153A84F-91F6-42B9-BF82-2DD2BB624EF9}" type="presParOf" srcId="{0B29A96C-08D4-4FC1-AF3F-5851C769CDFA}" destId="{2A8EAD22-B27C-417B-9025-9C99C27F6485}" srcOrd="0" destOrd="0" presId="urn:microsoft.com/office/officeart/2005/8/layout/lProcess3"/>
    <dgm:cxn modelId="{0E30BC8C-EA72-4942-B087-E0BD7B51B76B}" type="presParOf" srcId="{2A8EAD22-B27C-417B-9025-9C99C27F6485}" destId="{5FE49205-53BE-41F0-82EF-094478B1352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929A02-5502-44AA-9166-C69BC857F84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01F888-4474-4971-857F-152050B8CC6C}">
      <dgm:prSet phldrT="[Text]" phldr="0"/>
      <dgm:spPr/>
      <dgm:t>
        <a:bodyPr/>
        <a:lstStyle/>
        <a:p>
          <a:pPr rtl="0"/>
          <a:r>
            <a:rPr lang="en-US"/>
            <a:t>Principal Component 0 shows significance for </a:t>
          </a:r>
          <a:r>
            <a:rPr lang="en-US" err="1"/>
            <a:t>MonthlyIncome</a:t>
          </a:r>
        </a:p>
      </dgm:t>
    </dgm:pt>
    <dgm:pt modelId="{ED068E6E-DFB0-40E4-A00C-3D4E65B9834B}" type="parTrans" cxnId="{C5E22EA7-FBE0-4117-AD1C-6F2772C5326C}">
      <dgm:prSet/>
      <dgm:spPr/>
      <dgm:t>
        <a:bodyPr/>
        <a:lstStyle/>
        <a:p>
          <a:endParaRPr lang="en-US"/>
        </a:p>
      </dgm:t>
    </dgm:pt>
    <dgm:pt modelId="{3F1F014C-68B9-4239-8685-97C9634477C2}" type="sibTrans" cxnId="{C5E22EA7-FBE0-4117-AD1C-6F2772C5326C}">
      <dgm:prSet/>
      <dgm:spPr/>
      <dgm:t>
        <a:bodyPr/>
        <a:lstStyle/>
        <a:p>
          <a:endParaRPr lang="en-US"/>
        </a:p>
      </dgm:t>
    </dgm:pt>
    <dgm:pt modelId="{823BCD64-A68A-4AC5-986C-2ADEAAB60D0E}" type="pres">
      <dgm:prSet presAssocID="{3A929A02-5502-44AA-9166-C69BC857F840}" presName="Name0" presStyleCnt="0">
        <dgm:presLayoutVars>
          <dgm:chPref val="3"/>
          <dgm:dir/>
          <dgm:animLvl val="lvl"/>
          <dgm:resizeHandles/>
        </dgm:presLayoutVars>
      </dgm:prSet>
      <dgm:spPr/>
    </dgm:pt>
    <dgm:pt modelId="{7DF67EF9-D652-4E17-ABBB-8E2BB77AC7BA}" type="pres">
      <dgm:prSet presAssocID="{B001F888-4474-4971-857F-152050B8CC6C}" presName="horFlow" presStyleCnt="0"/>
      <dgm:spPr/>
    </dgm:pt>
    <dgm:pt modelId="{56A10F07-790E-4469-919C-2A0D8F963EC2}" type="pres">
      <dgm:prSet presAssocID="{B001F888-4474-4971-857F-152050B8CC6C}" presName="bigChev" presStyleLbl="node1" presStyleIdx="0" presStyleCnt="1"/>
      <dgm:spPr/>
    </dgm:pt>
  </dgm:ptLst>
  <dgm:cxnLst>
    <dgm:cxn modelId="{E983642C-4893-48B7-AB9D-C46B8B53762F}" type="presOf" srcId="{3A929A02-5502-44AA-9166-C69BC857F840}" destId="{823BCD64-A68A-4AC5-986C-2ADEAAB60D0E}" srcOrd="0" destOrd="0" presId="urn:microsoft.com/office/officeart/2005/8/layout/lProcess3"/>
    <dgm:cxn modelId="{C5E22EA7-FBE0-4117-AD1C-6F2772C5326C}" srcId="{3A929A02-5502-44AA-9166-C69BC857F840}" destId="{B001F888-4474-4971-857F-152050B8CC6C}" srcOrd="0" destOrd="0" parTransId="{ED068E6E-DFB0-40E4-A00C-3D4E65B9834B}" sibTransId="{3F1F014C-68B9-4239-8685-97C9634477C2}"/>
    <dgm:cxn modelId="{E329BFE9-E822-441C-8539-9E996E48898A}" type="presOf" srcId="{B001F888-4474-4971-857F-152050B8CC6C}" destId="{56A10F07-790E-4469-919C-2A0D8F963EC2}" srcOrd="0" destOrd="0" presId="urn:microsoft.com/office/officeart/2005/8/layout/lProcess3"/>
    <dgm:cxn modelId="{06DC0BB9-6D98-47E2-BCA5-84B731A40656}" type="presParOf" srcId="{823BCD64-A68A-4AC5-986C-2ADEAAB60D0E}" destId="{7DF67EF9-D652-4E17-ABBB-8E2BB77AC7BA}" srcOrd="0" destOrd="0" presId="urn:microsoft.com/office/officeart/2005/8/layout/lProcess3"/>
    <dgm:cxn modelId="{F7741784-4906-400C-A721-08A40ED02248}" type="presParOf" srcId="{7DF67EF9-D652-4E17-ABBB-8E2BB77AC7BA}" destId="{56A10F07-790E-4469-919C-2A0D8F963EC2}"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0E7EE9-350C-4DA3-A88C-D31A2E58BAC0}"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6C6B710A-96A5-4100-A36E-63CF936E0CF2}">
      <dgm:prSet phldrT="[Text]" phldr="0"/>
      <dgm:spPr/>
      <dgm:t>
        <a:bodyPr/>
        <a:lstStyle/>
        <a:p>
          <a:pPr rtl="0"/>
          <a:r>
            <a:rPr lang="en-US" err="1"/>
            <a:t>PerformanceRatings</a:t>
          </a:r>
          <a:r>
            <a:rPr lang="en-US"/>
            <a:t> show no significance for Attrition, while </a:t>
          </a:r>
          <a:r>
            <a:rPr lang="en-US" err="1"/>
            <a:t>OverTime</a:t>
          </a:r>
          <a:r>
            <a:rPr lang="en-US"/>
            <a:t>, </a:t>
          </a:r>
          <a:r>
            <a:rPr lang="en-US" err="1"/>
            <a:t>JobLevel</a:t>
          </a:r>
          <a:r>
            <a:rPr lang="en-US"/>
            <a:t> and </a:t>
          </a:r>
          <a:r>
            <a:rPr lang="en-US" err="1"/>
            <a:t>etc</a:t>
          </a:r>
          <a:r>
            <a:rPr lang="en-US"/>
            <a:t> show great significance with Attrition</a:t>
          </a:r>
        </a:p>
      </dgm:t>
    </dgm:pt>
    <dgm:pt modelId="{00736530-7D69-4F92-8B89-92640C8D1FF0}" type="parTrans" cxnId="{8E89A555-4E42-40E9-B2B7-F95B139AA8A7}">
      <dgm:prSet/>
      <dgm:spPr/>
      <dgm:t>
        <a:bodyPr/>
        <a:lstStyle/>
        <a:p>
          <a:endParaRPr lang="en-US"/>
        </a:p>
      </dgm:t>
    </dgm:pt>
    <dgm:pt modelId="{AF2444F8-863B-44B2-ACB0-963058ED5E7B}" type="sibTrans" cxnId="{8E89A555-4E42-40E9-B2B7-F95B139AA8A7}">
      <dgm:prSet/>
      <dgm:spPr/>
      <dgm:t>
        <a:bodyPr/>
        <a:lstStyle/>
        <a:p>
          <a:endParaRPr lang="en-US"/>
        </a:p>
      </dgm:t>
    </dgm:pt>
    <dgm:pt modelId="{8A6B047A-1BF1-49A2-A047-005F3A48DE8C}" type="pres">
      <dgm:prSet presAssocID="{A30E7EE9-350C-4DA3-A88C-D31A2E58BAC0}" presName="Name0" presStyleCnt="0">
        <dgm:presLayoutVars>
          <dgm:dir/>
          <dgm:animLvl val="lvl"/>
          <dgm:resizeHandles val="exact"/>
        </dgm:presLayoutVars>
      </dgm:prSet>
      <dgm:spPr/>
    </dgm:pt>
    <dgm:pt modelId="{7512342A-F0B0-43F4-A28A-215C83DF2555}" type="pres">
      <dgm:prSet presAssocID="{6C6B710A-96A5-4100-A36E-63CF936E0CF2}" presName="vertFlow" presStyleCnt="0"/>
      <dgm:spPr/>
    </dgm:pt>
    <dgm:pt modelId="{1C051A41-1B38-41B9-9A2B-7FEE80647A26}" type="pres">
      <dgm:prSet presAssocID="{6C6B710A-96A5-4100-A36E-63CF936E0CF2}" presName="header" presStyleLbl="node1" presStyleIdx="0" presStyleCnt="1"/>
      <dgm:spPr/>
    </dgm:pt>
  </dgm:ptLst>
  <dgm:cxnLst>
    <dgm:cxn modelId="{8E89A555-4E42-40E9-B2B7-F95B139AA8A7}" srcId="{A30E7EE9-350C-4DA3-A88C-D31A2E58BAC0}" destId="{6C6B710A-96A5-4100-A36E-63CF936E0CF2}" srcOrd="0" destOrd="0" parTransId="{00736530-7D69-4F92-8B89-92640C8D1FF0}" sibTransId="{AF2444F8-863B-44B2-ACB0-963058ED5E7B}"/>
    <dgm:cxn modelId="{224A65A0-EDD7-4293-88F5-9C348D920405}" type="presOf" srcId="{6C6B710A-96A5-4100-A36E-63CF936E0CF2}" destId="{1C051A41-1B38-41B9-9A2B-7FEE80647A26}" srcOrd="0" destOrd="0" presId="urn:microsoft.com/office/officeart/2005/8/layout/lProcess1"/>
    <dgm:cxn modelId="{822734B3-9AA7-43F4-A019-C89EDC51D379}" type="presOf" srcId="{A30E7EE9-350C-4DA3-A88C-D31A2E58BAC0}" destId="{8A6B047A-1BF1-49A2-A047-005F3A48DE8C}" srcOrd="0" destOrd="0" presId="urn:microsoft.com/office/officeart/2005/8/layout/lProcess1"/>
    <dgm:cxn modelId="{7F30D078-BE21-4DBE-AF7C-6AD2AF20F225}" type="presParOf" srcId="{8A6B047A-1BF1-49A2-A047-005F3A48DE8C}" destId="{7512342A-F0B0-43F4-A28A-215C83DF2555}" srcOrd="0" destOrd="0" presId="urn:microsoft.com/office/officeart/2005/8/layout/lProcess1"/>
    <dgm:cxn modelId="{C978FB02-548E-407F-AD8F-91B18EE096FB}" type="presParOf" srcId="{7512342A-F0B0-43F4-A28A-215C83DF2555}" destId="{1C051A41-1B38-41B9-9A2B-7FEE80647A26}" srcOrd="0" destOrd="0" presId="urn:microsoft.com/office/officeart/2005/8/layout/l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953C05-BE51-FB4A-9F48-F8C84869F3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CCF8DB82-2BE6-4846-A845-464DB8828277}">
      <dgm:prSet phldrT="[Text]" custT="1"/>
      <dgm:spPr/>
      <dgm:t>
        <a:bodyPr/>
        <a:lstStyle/>
        <a:p>
          <a:r>
            <a:rPr lang="en-GB" sz="1800"/>
            <a:t>Logistic Regression</a:t>
          </a:r>
        </a:p>
        <a:p>
          <a:r>
            <a:rPr lang="en-GB" sz="1800"/>
            <a:t>(LR)</a:t>
          </a:r>
        </a:p>
      </dgm:t>
    </dgm:pt>
    <dgm:pt modelId="{F36E2677-082C-9A4D-B33C-1D90BCE00D68}" type="parTrans" cxnId="{C42222E2-1EA0-DE4A-B00F-D3042936C720}">
      <dgm:prSet/>
      <dgm:spPr/>
      <dgm:t>
        <a:bodyPr/>
        <a:lstStyle/>
        <a:p>
          <a:endParaRPr lang="en-GB"/>
        </a:p>
      </dgm:t>
    </dgm:pt>
    <dgm:pt modelId="{4FAAA0A7-ADD0-D642-81AE-66863B537677}" type="sibTrans" cxnId="{C42222E2-1EA0-DE4A-B00F-D3042936C720}">
      <dgm:prSet/>
      <dgm:spPr/>
      <dgm:t>
        <a:bodyPr/>
        <a:lstStyle/>
        <a:p>
          <a:endParaRPr lang="en-GB"/>
        </a:p>
      </dgm:t>
    </dgm:pt>
    <dgm:pt modelId="{A2D77102-A12A-EA43-9DC1-4C80F4631725}">
      <dgm:prSet phldrT="[Text]" custT="1"/>
      <dgm:spPr/>
      <dgm:t>
        <a:bodyPr/>
        <a:lstStyle/>
        <a:p>
          <a:r>
            <a:rPr lang="en-GB" sz="1600"/>
            <a:t>C</a:t>
          </a:r>
        </a:p>
      </dgm:t>
    </dgm:pt>
    <dgm:pt modelId="{CE4412DC-FB14-E24A-BC55-D31E9E086BD6}" type="parTrans" cxnId="{C9C4D375-8D0E-4544-9970-674A29D596A7}">
      <dgm:prSet/>
      <dgm:spPr/>
      <dgm:t>
        <a:bodyPr/>
        <a:lstStyle/>
        <a:p>
          <a:endParaRPr lang="en-GB"/>
        </a:p>
      </dgm:t>
    </dgm:pt>
    <dgm:pt modelId="{9BB76B21-6215-4E4E-A81D-96F3DD742DF6}" type="sibTrans" cxnId="{C9C4D375-8D0E-4544-9970-674A29D596A7}">
      <dgm:prSet/>
      <dgm:spPr/>
      <dgm:t>
        <a:bodyPr/>
        <a:lstStyle/>
        <a:p>
          <a:endParaRPr lang="en-GB"/>
        </a:p>
      </dgm:t>
    </dgm:pt>
    <dgm:pt modelId="{15CBB4E7-B29A-114B-B08D-56FEEFF6CA66}">
      <dgm:prSet phldrT="[Text]" custT="1"/>
      <dgm:spPr/>
      <dgm:t>
        <a:bodyPr/>
        <a:lstStyle/>
        <a:p>
          <a:r>
            <a:rPr lang="en-GB" sz="1600"/>
            <a:t>solver</a:t>
          </a:r>
        </a:p>
      </dgm:t>
    </dgm:pt>
    <dgm:pt modelId="{4F5481AA-53EF-0D42-AB3F-ABBC0D8E3E70}" type="parTrans" cxnId="{51037778-EE13-F542-A0FE-14B379448B28}">
      <dgm:prSet/>
      <dgm:spPr/>
      <dgm:t>
        <a:bodyPr/>
        <a:lstStyle/>
        <a:p>
          <a:endParaRPr lang="en-GB"/>
        </a:p>
      </dgm:t>
    </dgm:pt>
    <dgm:pt modelId="{5514DE25-1CEC-7A42-92CF-A1C1AE6A4D99}" type="sibTrans" cxnId="{51037778-EE13-F542-A0FE-14B379448B28}">
      <dgm:prSet/>
      <dgm:spPr/>
      <dgm:t>
        <a:bodyPr/>
        <a:lstStyle/>
        <a:p>
          <a:endParaRPr lang="en-GB"/>
        </a:p>
      </dgm:t>
    </dgm:pt>
    <dgm:pt modelId="{0140FDD6-2A4E-D549-8041-5C3D19A63316}">
      <dgm:prSet phldrT="[Text]" custT="1"/>
      <dgm:spPr/>
      <dgm:t>
        <a:bodyPr/>
        <a:lstStyle/>
        <a:p>
          <a:r>
            <a:rPr lang="en-GB" sz="1800"/>
            <a:t>Decision Tree</a:t>
          </a:r>
        </a:p>
        <a:p>
          <a:r>
            <a:rPr lang="en-GB" sz="1800"/>
            <a:t>(DT)</a:t>
          </a:r>
        </a:p>
      </dgm:t>
    </dgm:pt>
    <dgm:pt modelId="{42F05D0D-FA3C-D445-84AF-6159213AD2F3}" type="parTrans" cxnId="{F8E1994C-4F8D-1E48-9B48-ED848AD728E9}">
      <dgm:prSet/>
      <dgm:spPr/>
      <dgm:t>
        <a:bodyPr/>
        <a:lstStyle/>
        <a:p>
          <a:endParaRPr lang="en-GB"/>
        </a:p>
      </dgm:t>
    </dgm:pt>
    <dgm:pt modelId="{45DF1C76-E0F0-CD4C-AE42-A7E927C9DA12}" type="sibTrans" cxnId="{F8E1994C-4F8D-1E48-9B48-ED848AD728E9}">
      <dgm:prSet/>
      <dgm:spPr/>
      <dgm:t>
        <a:bodyPr/>
        <a:lstStyle/>
        <a:p>
          <a:endParaRPr lang="en-GB"/>
        </a:p>
      </dgm:t>
    </dgm:pt>
    <dgm:pt modelId="{E5AACF49-A6DC-3145-8709-9AD20F6F59DC}">
      <dgm:prSet phldrT="[Text]" custT="1"/>
      <dgm:spPr/>
      <dgm:t>
        <a:bodyPr/>
        <a:lstStyle/>
        <a:p>
          <a:r>
            <a:rPr lang="en-GB" sz="1600"/>
            <a:t>splitter</a:t>
          </a:r>
        </a:p>
      </dgm:t>
    </dgm:pt>
    <dgm:pt modelId="{5234917F-9745-2F4C-B244-652C2C127668}" type="parTrans" cxnId="{17812458-3098-7F46-84C6-F3BBFD745FF4}">
      <dgm:prSet/>
      <dgm:spPr/>
      <dgm:t>
        <a:bodyPr/>
        <a:lstStyle/>
        <a:p>
          <a:endParaRPr lang="en-GB"/>
        </a:p>
      </dgm:t>
    </dgm:pt>
    <dgm:pt modelId="{60FB9055-B40A-D742-9A62-8CB479CF5812}" type="sibTrans" cxnId="{17812458-3098-7F46-84C6-F3BBFD745FF4}">
      <dgm:prSet/>
      <dgm:spPr/>
      <dgm:t>
        <a:bodyPr/>
        <a:lstStyle/>
        <a:p>
          <a:endParaRPr lang="en-GB"/>
        </a:p>
      </dgm:t>
    </dgm:pt>
    <dgm:pt modelId="{563FA636-BAEC-464A-88B5-5D86C3323390}">
      <dgm:prSet phldrT="[Text]" custT="1"/>
      <dgm:spPr/>
      <dgm:t>
        <a:bodyPr/>
        <a:lstStyle/>
        <a:p>
          <a:r>
            <a:rPr lang="en-GB" sz="1600" err="1"/>
            <a:t>max_depth</a:t>
          </a:r>
          <a:endParaRPr lang="en-GB" sz="1600"/>
        </a:p>
      </dgm:t>
    </dgm:pt>
    <dgm:pt modelId="{884C0213-F461-BE43-A8D8-5B8DCEE87314}" type="parTrans" cxnId="{BE6AC66D-2FF2-9C4F-AAD7-50FD271BE60A}">
      <dgm:prSet/>
      <dgm:spPr/>
      <dgm:t>
        <a:bodyPr/>
        <a:lstStyle/>
        <a:p>
          <a:endParaRPr lang="en-GB"/>
        </a:p>
      </dgm:t>
    </dgm:pt>
    <dgm:pt modelId="{CC9087AC-3B6C-7848-B1FE-E6BEC84C976E}" type="sibTrans" cxnId="{BE6AC66D-2FF2-9C4F-AAD7-50FD271BE60A}">
      <dgm:prSet/>
      <dgm:spPr/>
      <dgm:t>
        <a:bodyPr/>
        <a:lstStyle/>
        <a:p>
          <a:endParaRPr lang="en-GB"/>
        </a:p>
      </dgm:t>
    </dgm:pt>
    <dgm:pt modelId="{09067844-0F34-E845-A9AC-9C3731953648}">
      <dgm:prSet phldrT="[Text]" custT="1"/>
      <dgm:spPr/>
      <dgm:t>
        <a:bodyPr/>
        <a:lstStyle/>
        <a:p>
          <a:r>
            <a:rPr lang="en-GB" sz="1800"/>
            <a:t>Random Forest</a:t>
          </a:r>
        </a:p>
        <a:p>
          <a:r>
            <a:rPr lang="en-GB" sz="1800"/>
            <a:t>(RF)</a:t>
          </a:r>
        </a:p>
      </dgm:t>
    </dgm:pt>
    <dgm:pt modelId="{CA8E1611-2942-D94E-89FF-CFBB57E64F9A}" type="parTrans" cxnId="{808B6D59-3994-034F-B96E-1E33FC370922}">
      <dgm:prSet/>
      <dgm:spPr/>
      <dgm:t>
        <a:bodyPr/>
        <a:lstStyle/>
        <a:p>
          <a:endParaRPr lang="en-GB"/>
        </a:p>
      </dgm:t>
    </dgm:pt>
    <dgm:pt modelId="{77C376A6-8242-B645-97FB-C4EF02A6EE35}" type="sibTrans" cxnId="{808B6D59-3994-034F-B96E-1E33FC370922}">
      <dgm:prSet/>
      <dgm:spPr/>
      <dgm:t>
        <a:bodyPr/>
        <a:lstStyle/>
        <a:p>
          <a:endParaRPr lang="en-GB"/>
        </a:p>
      </dgm:t>
    </dgm:pt>
    <dgm:pt modelId="{C60F1366-6F3C-8249-B3E6-6ABD7701F187}">
      <dgm:prSet phldrT="[Text]" custT="1"/>
      <dgm:spPr/>
      <dgm:t>
        <a:bodyPr/>
        <a:lstStyle/>
        <a:p>
          <a:r>
            <a:rPr lang="en-GB" sz="1600"/>
            <a:t>bootstrap</a:t>
          </a:r>
        </a:p>
      </dgm:t>
    </dgm:pt>
    <dgm:pt modelId="{EDE8F83E-F5BF-5E41-936E-FC34D0926836}" type="parTrans" cxnId="{F54CADE9-7283-5148-BFA1-AC0EEF262662}">
      <dgm:prSet/>
      <dgm:spPr/>
      <dgm:t>
        <a:bodyPr/>
        <a:lstStyle/>
        <a:p>
          <a:endParaRPr lang="en-GB"/>
        </a:p>
      </dgm:t>
    </dgm:pt>
    <dgm:pt modelId="{FBE50740-7269-3947-AE89-D475DE49E435}" type="sibTrans" cxnId="{F54CADE9-7283-5148-BFA1-AC0EEF262662}">
      <dgm:prSet/>
      <dgm:spPr/>
      <dgm:t>
        <a:bodyPr/>
        <a:lstStyle/>
        <a:p>
          <a:endParaRPr lang="en-GB"/>
        </a:p>
      </dgm:t>
    </dgm:pt>
    <dgm:pt modelId="{9FC56A0D-6A8F-084E-ABD4-571A5EFEF239}">
      <dgm:prSet phldrT="[Text]" custT="1"/>
      <dgm:spPr/>
      <dgm:t>
        <a:bodyPr/>
        <a:lstStyle/>
        <a:p>
          <a:r>
            <a:rPr lang="en-GB" sz="1600" err="1"/>
            <a:t>max_depth</a:t>
          </a:r>
          <a:endParaRPr lang="en-GB" sz="1600"/>
        </a:p>
      </dgm:t>
    </dgm:pt>
    <dgm:pt modelId="{71BBA228-ED34-3840-BBB3-F9145CDF225B}" type="parTrans" cxnId="{B34A49AB-0084-394B-9B44-42F51DF65CEB}">
      <dgm:prSet/>
      <dgm:spPr/>
      <dgm:t>
        <a:bodyPr/>
        <a:lstStyle/>
        <a:p>
          <a:endParaRPr lang="en-GB"/>
        </a:p>
      </dgm:t>
    </dgm:pt>
    <dgm:pt modelId="{4AF2E793-0B60-154D-82AC-14DE34A0D982}" type="sibTrans" cxnId="{B34A49AB-0084-394B-9B44-42F51DF65CEB}">
      <dgm:prSet/>
      <dgm:spPr/>
      <dgm:t>
        <a:bodyPr/>
        <a:lstStyle/>
        <a:p>
          <a:endParaRPr lang="en-GB"/>
        </a:p>
      </dgm:t>
    </dgm:pt>
    <dgm:pt modelId="{9DEBCEE8-8D09-E843-B9D2-AF014595C59E}">
      <dgm:prSet custT="1"/>
      <dgm:spPr/>
      <dgm:t>
        <a:bodyPr/>
        <a:lstStyle/>
        <a:p>
          <a:r>
            <a:rPr lang="en-GB" sz="1800"/>
            <a:t>Support Vector Machines</a:t>
          </a:r>
        </a:p>
        <a:p>
          <a:r>
            <a:rPr lang="en-GB" sz="1800"/>
            <a:t>(SVM)</a:t>
          </a:r>
        </a:p>
      </dgm:t>
    </dgm:pt>
    <dgm:pt modelId="{EFC8E7BA-D300-6F45-812C-BFCA4CF48815}" type="parTrans" cxnId="{932975CF-B7DC-B248-9F5B-9CC26F099002}">
      <dgm:prSet/>
      <dgm:spPr/>
      <dgm:t>
        <a:bodyPr/>
        <a:lstStyle/>
        <a:p>
          <a:endParaRPr lang="en-GB"/>
        </a:p>
      </dgm:t>
    </dgm:pt>
    <dgm:pt modelId="{E38A205F-5389-6945-8A45-32A6D886CF7E}" type="sibTrans" cxnId="{932975CF-B7DC-B248-9F5B-9CC26F099002}">
      <dgm:prSet/>
      <dgm:spPr/>
      <dgm:t>
        <a:bodyPr/>
        <a:lstStyle/>
        <a:p>
          <a:endParaRPr lang="en-GB"/>
        </a:p>
      </dgm:t>
    </dgm:pt>
    <dgm:pt modelId="{894E5862-C218-D145-8484-AA7D9A0CE06D}">
      <dgm:prSet custT="1"/>
      <dgm:spPr/>
      <dgm:t>
        <a:bodyPr/>
        <a:lstStyle/>
        <a:p>
          <a:r>
            <a:rPr lang="en-GB" sz="1800" err="1"/>
            <a:t>eXtreme</a:t>
          </a:r>
          <a:r>
            <a:rPr lang="en-GB" sz="1800"/>
            <a:t> Gradient Boosting</a:t>
          </a:r>
        </a:p>
        <a:p>
          <a:r>
            <a:rPr lang="en-GB" sz="1800"/>
            <a:t>(</a:t>
          </a:r>
          <a:r>
            <a:rPr lang="en-GB" sz="1800" err="1"/>
            <a:t>XGBoost</a:t>
          </a:r>
          <a:r>
            <a:rPr lang="en-GB" sz="1800"/>
            <a:t>)</a:t>
          </a:r>
        </a:p>
      </dgm:t>
    </dgm:pt>
    <dgm:pt modelId="{AEC6A193-D6A7-3B40-8855-239AA0973613}" type="parTrans" cxnId="{4FC3C153-B09A-C848-B73F-02201FC2D682}">
      <dgm:prSet/>
      <dgm:spPr/>
      <dgm:t>
        <a:bodyPr/>
        <a:lstStyle/>
        <a:p>
          <a:endParaRPr lang="en-GB"/>
        </a:p>
      </dgm:t>
    </dgm:pt>
    <dgm:pt modelId="{A0C2AF73-BD68-7343-A59B-3F137F5CDA4B}" type="sibTrans" cxnId="{4FC3C153-B09A-C848-B73F-02201FC2D682}">
      <dgm:prSet/>
      <dgm:spPr/>
      <dgm:t>
        <a:bodyPr/>
        <a:lstStyle/>
        <a:p>
          <a:endParaRPr lang="en-GB"/>
        </a:p>
      </dgm:t>
    </dgm:pt>
    <dgm:pt modelId="{E007F00F-FCE7-2E45-B994-3DA867491CEE}">
      <dgm:prSet phldrT="[Text]" custT="1"/>
      <dgm:spPr/>
      <dgm:t>
        <a:bodyPr/>
        <a:lstStyle/>
        <a:p>
          <a:r>
            <a:rPr lang="en-GB" sz="1600"/>
            <a:t>penalty</a:t>
          </a:r>
        </a:p>
      </dgm:t>
    </dgm:pt>
    <dgm:pt modelId="{BCAAC356-68D3-FD48-A6CE-7E88DD701F87}" type="parTrans" cxnId="{CD25B1EC-14E6-E84C-895E-0D5378DFFBAB}">
      <dgm:prSet/>
      <dgm:spPr/>
      <dgm:t>
        <a:bodyPr/>
        <a:lstStyle/>
        <a:p>
          <a:endParaRPr lang="en-GB"/>
        </a:p>
      </dgm:t>
    </dgm:pt>
    <dgm:pt modelId="{46CF2823-82BD-1042-A839-D8051F2C6795}" type="sibTrans" cxnId="{CD25B1EC-14E6-E84C-895E-0D5378DFFBAB}">
      <dgm:prSet/>
      <dgm:spPr/>
      <dgm:t>
        <a:bodyPr/>
        <a:lstStyle/>
        <a:p>
          <a:endParaRPr lang="en-GB"/>
        </a:p>
      </dgm:t>
    </dgm:pt>
    <dgm:pt modelId="{2C122B4A-5DA8-9E4A-A0D3-1D5F059A550B}">
      <dgm:prSet phldrT="[Text]" custT="1"/>
      <dgm:spPr/>
      <dgm:t>
        <a:bodyPr/>
        <a:lstStyle/>
        <a:p>
          <a:r>
            <a:rPr lang="en-GB" sz="1600" err="1"/>
            <a:t>max_features</a:t>
          </a:r>
          <a:endParaRPr lang="en-GB" sz="1600"/>
        </a:p>
      </dgm:t>
    </dgm:pt>
    <dgm:pt modelId="{1A7AAD21-C112-B14F-ACBE-0DFF981EB532}" type="parTrans" cxnId="{71667B9B-9C25-C849-BFCC-AC21AC3F3580}">
      <dgm:prSet/>
      <dgm:spPr/>
      <dgm:t>
        <a:bodyPr/>
        <a:lstStyle/>
        <a:p>
          <a:endParaRPr lang="en-GB"/>
        </a:p>
      </dgm:t>
    </dgm:pt>
    <dgm:pt modelId="{C52FEFB6-6545-004F-848A-EA7312412150}" type="sibTrans" cxnId="{71667B9B-9C25-C849-BFCC-AC21AC3F3580}">
      <dgm:prSet/>
      <dgm:spPr/>
      <dgm:t>
        <a:bodyPr/>
        <a:lstStyle/>
        <a:p>
          <a:endParaRPr lang="en-GB"/>
        </a:p>
      </dgm:t>
    </dgm:pt>
    <dgm:pt modelId="{44E87E89-256B-3548-BB5F-ABF46298E8F0}">
      <dgm:prSet phldrT="[Text]" custT="1"/>
      <dgm:spPr/>
      <dgm:t>
        <a:bodyPr/>
        <a:lstStyle/>
        <a:p>
          <a:r>
            <a:rPr lang="en-GB" sz="1600" err="1"/>
            <a:t>min_samples_leaf</a:t>
          </a:r>
          <a:endParaRPr lang="en-GB" sz="1600"/>
        </a:p>
      </dgm:t>
    </dgm:pt>
    <dgm:pt modelId="{D867F601-CD30-9B43-92B9-4350D5EBCAFE}" type="parTrans" cxnId="{E8E62F5A-6618-1C47-827A-DB083C52141C}">
      <dgm:prSet/>
      <dgm:spPr/>
      <dgm:t>
        <a:bodyPr/>
        <a:lstStyle/>
        <a:p>
          <a:endParaRPr lang="en-GB"/>
        </a:p>
      </dgm:t>
    </dgm:pt>
    <dgm:pt modelId="{1EBF506C-E0F4-334A-B7C8-5002CA8D7B71}" type="sibTrans" cxnId="{E8E62F5A-6618-1C47-827A-DB083C52141C}">
      <dgm:prSet/>
      <dgm:spPr/>
      <dgm:t>
        <a:bodyPr/>
        <a:lstStyle/>
        <a:p>
          <a:endParaRPr lang="en-GB"/>
        </a:p>
      </dgm:t>
    </dgm:pt>
    <dgm:pt modelId="{B3D34926-40DD-0945-A226-CF3937388BE8}">
      <dgm:prSet phldrT="[Text]" custT="1"/>
      <dgm:spPr/>
      <dgm:t>
        <a:bodyPr/>
        <a:lstStyle/>
        <a:p>
          <a:r>
            <a:rPr lang="en-GB" sz="1600" err="1"/>
            <a:t>min_samples_split</a:t>
          </a:r>
          <a:endParaRPr lang="en-GB" sz="1600"/>
        </a:p>
      </dgm:t>
    </dgm:pt>
    <dgm:pt modelId="{DEA18C08-A32E-8343-AE40-A480CB545E07}" type="parTrans" cxnId="{1DB82FC6-BFB6-B84F-B1D4-2C4470C90300}">
      <dgm:prSet/>
      <dgm:spPr/>
      <dgm:t>
        <a:bodyPr/>
        <a:lstStyle/>
        <a:p>
          <a:endParaRPr lang="en-GB"/>
        </a:p>
      </dgm:t>
    </dgm:pt>
    <dgm:pt modelId="{029E456E-E1BF-C349-B1FB-E3CD7978908E}" type="sibTrans" cxnId="{1DB82FC6-BFB6-B84F-B1D4-2C4470C90300}">
      <dgm:prSet/>
      <dgm:spPr/>
      <dgm:t>
        <a:bodyPr/>
        <a:lstStyle/>
        <a:p>
          <a:endParaRPr lang="en-GB"/>
        </a:p>
      </dgm:t>
    </dgm:pt>
    <dgm:pt modelId="{2D858533-28C5-DE44-A718-D710484AEE18}">
      <dgm:prSet phldrT="[Text]" custT="1"/>
      <dgm:spPr/>
      <dgm:t>
        <a:bodyPr/>
        <a:lstStyle/>
        <a:p>
          <a:r>
            <a:rPr lang="en-GB" sz="1600" err="1"/>
            <a:t>n_estimators</a:t>
          </a:r>
          <a:endParaRPr lang="en-GB" sz="1600"/>
        </a:p>
      </dgm:t>
    </dgm:pt>
    <dgm:pt modelId="{B4EC93EF-0CF1-CA4C-83BA-578977954EE2}" type="parTrans" cxnId="{12E5A1CC-85B7-234C-9659-1E266ECFFC72}">
      <dgm:prSet/>
      <dgm:spPr/>
      <dgm:t>
        <a:bodyPr/>
        <a:lstStyle/>
        <a:p>
          <a:endParaRPr lang="en-GB"/>
        </a:p>
      </dgm:t>
    </dgm:pt>
    <dgm:pt modelId="{FE7E31A7-FD5F-BA47-983A-EFDFBDAAB3F9}" type="sibTrans" cxnId="{12E5A1CC-85B7-234C-9659-1E266ECFFC72}">
      <dgm:prSet/>
      <dgm:spPr/>
      <dgm:t>
        <a:bodyPr/>
        <a:lstStyle/>
        <a:p>
          <a:endParaRPr lang="en-GB"/>
        </a:p>
      </dgm:t>
    </dgm:pt>
    <dgm:pt modelId="{0185523B-4C31-2044-9693-01B8F6427E78}">
      <dgm:prSet phldrT="[Text]" custT="1"/>
      <dgm:spPr/>
      <dgm:t>
        <a:bodyPr/>
        <a:lstStyle/>
        <a:p>
          <a:r>
            <a:rPr lang="en-GB" sz="1600" err="1"/>
            <a:t>max_features</a:t>
          </a:r>
          <a:endParaRPr lang="en-GB" sz="1600"/>
        </a:p>
      </dgm:t>
    </dgm:pt>
    <dgm:pt modelId="{CDD5D458-A132-E948-85D8-E6AD97210CB4}" type="parTrans" cxnId="{E45CAC5E-4539-564D-920F-600C29F5E690}">
      <dgm:prSet/>
      <dgm:spPr/>
      <dgm:t>
        <a:bodyPr/>
        <a:lstStyle/>
        <a:p>
          <a:endParaRPr lang="en-GB"/>
        </a:p>
      </dgm:t>
    </dgm:pt>
    <dgm:pt modelId="{36BA78CD-D33C-634A-BAF4-D2CB7A298CCD}" type="sibTrans" cxnId="{E45CAC5E-4539-564D-920F-600C29F5E690}">
      <dgm:prSet/>
      <dgm:spPr/>
      <dgm:t>
        <a:bodyPr/>
        <a:lstStyle/>
        <a:p>
          <a:endParaRPr lang="en-GB"/>
        </a:p>
      </dgm:t>
    </dgm:pt>
    <dgm:pt modelId="{A01FF475-C0ED-2648-A0CA-52193FA8F63B}">
      <dgm:prSet phldrT="[Text]" custT="1"/>
      <dgm:spPr/>
      <dgm:t>
        <a:bodyPr/>
        <a:lstStyle/>
        <a:p>
          <a:r>
            <a:rPr lang="en-GB" sz="1600" err="1"/>
            <a:t>min_samples_leaf</a:t>
          </a:r>
          <a:endParaRPr lang="en-GB" sz="1600"/>
        </a:p>
      </dgm:t>
    </dgm:pt>
    <dgm:pt modelId="{22A870B3-A092-0340-A207-615E2DC68D92}" type="parTrans" cxnId="{73E12627-CD20-DB4D-8251-871DB1AA04A1}">
      <dgm:prSet/>
      <dgm:spPr/>
      <dgm:t>
        <a:bodyPr/>
        <a:lstStyle/>
        <a:p>
          <a:endParaRPr lang="en-GB"/>
        </a:p>
      </dgm:t>
    </dgm:pt>
    <dgm:pt modelId="{5C6F25F2-35C1-9841-8E85-F07AB619FBED}" type="sibTrans" cxnId="{73E12627-CD20-DB4D-8251-871DB1AA04A1}">
      <dgm:prSet/>
      <dgm:spPr/>
      <dgm:t>
        <a:bodyPr/>
        <a:lstStyle/>
        <a:p>
          <a:endParaRPr lang="en-GB"/>
        </a:p>
      </dgm:t>
    </dgm:pt>
    <dgm:pt modelId="{0F8693FC-9BC7-E14F-A6D7-F2F06B51265D}">
      <dgm:prSet phldrT="[Text]" custT="1"/>
      <dgm:spPr/>
      <dgm:t>
        <a:bodyPr/>
        <a:lstStyle/>
        <a:p>
          <a:r>
            <a:rPr lang="en-GB" sz="1600" err="1"/>
            <a:t>min_samples_split</a:t>
          </a:r>
          <a:endParaRPr lang="en-GB" sz="1600"/>
        </a:p>
      </dgm:t>
    </dgm:pt>
    <dgm:pt modelId="{81FDB58C-D227-5D41-8020-1DC469E8BDDA}" type="parTrans" cxnId="{77B3854E-467B-2C4D-86C9-B0002CBD4706}">
      <dgm:prSet/>
      <dgm:spPr/>
      <dgm:t>
        <a:bodyPr/>
        <a:lstStyle/>
        <a:p>
          <a:endParaRPr lang="en-GB"/>
        </a:p>
      </dgm:t>
    </dgm:pt>
    <dgm:pt modelId="{99789D58-23BF-8443-B257-573249BADA10}" type="sibTrans" cxnId="{77B3854E-467B-2C4D-86C9-B0002CBD4706}">
      <dgm:prSet/>
      <dgm:spPr/>
      <dgm:t>
        <a:bodyPr/>
        <a:lstStyle/>
        <a:p>
          <a:endParaRPr lang="en-GB"/>
        </a:p>
      </dgm:t>
    </dgm:pt>
    <dgm:pt modelId="{97CB6994-7944-C048-8CE0-1B735285EC24}">
      <dgm:prSet custT="1"/>
      <dgm:spPr/>
      <dgm:t>
        <a:bodyPr/>
        <a:lstStyle/>
        <a:p>
          <a:r>
            <a:rPr lang="en-GB" sz="1600"/>
            <a:t>C</a:t>
          </a:r>
        </a:p>
      </dgm:t>
    </dgm:pt>
    <dgm:pt modelId="{17F50F25-69C9-DF4D-96AF-48FE70BD2B7B}" type="parTrans" cxnId="{6E781EBF-9EE2-0043-8849-BF516A7984A9}">
      <dgm:prSet/>
      <dgm:spPr/>
      <dgm:t>
        <a:bodyPr/>
        <a:lstStyle/>
        <a:p>
          <a:endParaRPr lang="en-GB"/>
        </a:p>
      </dgm:t>
    </dgm:pt>
    <dgm:pt modelId="{BA12474D-8709-3741-B89B-D1D6BDD9F379}" type="sibTrans" cxnId="{6E781EBF-9EE2-0043-8849-BF516A7984A9}">
      <dgm:prSet/>
      <dgm:spPr/>
      <dgm:t>
        <a:bodyPr/>
        <a:lstStyle/>
        <a:p>
          <a:endParaRPr lang="en-GB"/>
        </a:p>
      </dgm:t>
    </dgm:pt>
    <dgm:pt modelId="{521F6518-C17A-B849-AAAA-D6CAF2292B8B}">
      <dgm:prSet custT="1"/>
      <dgm:spPr/>
      <dgm:t>
        <a:bodyPr/>
        <a:lstStyle/>
        <a:p>
          <a:r>
            <a:rPr lang="en-GB" sz="1600"/>
            <a:t>degree</a:t>
          </a:r>
        </a:p>
      </dgm:t>
    </dgm:pt>
    <dgm:pt modelId="{E3D8A4E6-814A-6046-8CDC-E26711F16E4E}" type="parTrans" cxnId="{5E9A05F3-FF29-DF4D-94C7-A3023D5D3664}">
      <dgm:prSet/>
      <dgm:spPr/>
      <dgm:t>
        <a:bodyPr/>
        <a:lstStyle/>
        <a:p>
          <a:endParaRPr lang="en-GB"/>
        </a:p>
      </dgm:t>
    </dgm:pt>
    <dgm:pt modelId="{4D46A706-4C59-E84A-AC6D-3CE4E4AE9395}" type="sibTrans" cxnId="{5E9A05F3-FF29-DF4D-94C7-A3023D5D3664}">
      <dgm:prSet/>
      <dgm:spPr/>
      <dgm:t>
        <a:bodyPr/>
        <a:lstStyle/>
        <a:p>
          <a:endParaRPr lang="en-GB"/>
        </a:p>
      </dgm:t>
    </dgm:pt>
    <dgm:pt modelId="{0FF13FAE-679F-074F-A5DF-D8077981C1FC}">
      <dgm:prSet custT="1"/>
      <dgm:spPr/>
      <dgm:t>
        <a:bodyPr/>
        <a:lstStyle/>
        <a:p>
          <a:r>
            <a:rPr lang="en-GB" sz="1600"/>
            <a:t>gamma</a:t>
          </a:r>
        </a:p>
      </dgm:t>
    </dgm:pt>
    <dgm:pt modelId="{F159CEB2-7F81-384D-93D2-344AA700EE42}" type="parTrans" cxnId="{C73C1287-5B7F-774F-9C20-22284C5BDD8A}">
      <dgm:prSet/>
      <dgm:spPr/>
      <dgm:t>
        <a:bodyPr/>
        <a:lstStyle/>
        <a:p>
          <a:endParaRPr lang="en-GB"/>
        </a:p>
      </dgm:t>
    </dgm:pt>
    <dgm:pt modelId="{7EA48BC8-6255-C148-9632-95697A24C915}" type="sibTrans" cxnId="{C73C1287-5B7F-774F-9C20-22284C5BDD8A}">
      <dgm:prSet/>
      <dgm:spPr/>
      <dgm:t>
        <a:bodyPr/>
        <a:lstStyle/>
        <a:p>
          <a:endParaRPr lang="en-GB"/>
        </a:p>
      </dgm:t>
    </dgm:pt>
    <dgm:pt modelId="{D0FA2B50-BBB1-F446-B39F-E3F008801188}">
      <dgm:prSet custT="1"/>
      <dgm:spPr/>
      <dgm:t>
        <a:bodyPr/>
        <a:lstStyle/>
        <a:p>
          <a:r>
            <a:rPr lang="en-GB" sz="1600"/>
            <a:t>kernel</a:t>
          </a:r>
        </a:p>
      </dgm:t>
    </dgm:pt>
    <dgm:pt modelId="{8A4A396D-7EED-E54D-B113-888CC80C0CCE}" type="parTrans" cxnId="{0E09E223-7A9E-B148-A36D-66C2A84BEDDE}">
      <dgm:prSet/>
      <dgm:spPr/>
      <dgm:t>
        <a:bodyPr/>
        <a:lstStyle/>
        <a:p>
          <a:endParaRPr lang="en-GB"/>
        </a:p>
      </dgm:t>
    </dgm:pt>
    <dgm:pt modelId="{82019AA8-2500-E74A-9DEA-BBF96034A4EA}" type="sibTrans" cxnId="{0E09E223-7A9E-B148-A36D-66C2A84BEDDE}">
      <dgm:prSet/>
      <dgm:spPr/>
      <dgm:t>
        <a:bodyPr/>
        <a:lstStyle/>
        <a:p>
          <a:endParaRPr lang="en-GB"/>
        </a:p>
      </dgm:t>
    </dgm:pt>
    <dgm:pt modelId="{42E96341-B060-EB4E-966F-990B0DF22135}">
      <dgm:prSet custT="1"/>
      <dgm:spPr/>
      <dgm:t>
        <a:bodyPr/>
        <a:lstStyle/>
        <a:p>
          <a:r>
            <a:rPr lang="en-GB" sz="1600"/>
            <a:t>subsample</a:t>
          </a:r>
        </a:p>
      </dgm:t>
    </dgm:pt>
    <dgm:pt modelId="{0ACAA2A2-F735-E342-80E1-AFCAC3042602}" type="parTrans" cxnId="{50BB98E8-816D-784D-8D9A-9C6914642E1D}">
      <dgm:prSet/>
      <dgm:spPr/>
      <dgm:t>
        <a:bodyPr/>
        <a:lstStyle/>
        <a:p>
          <a:endParaRPr lang="en-GB"/>
        </a:p>
      </dgm:t>
    </dgm:pt>
    <dgm:pt modelId="{69BE2D03-62C9-5349-8E7B-827914736436}" type="sibTrans" cxnId="{50BB98E8-816D-784D-8D9A-9C6914642E1D}">
      <dgm:prSet/>
      <dgm:spPr/>
      <dgm:t>
        <a:bodyPr/>
        <a:lstStyle/>
        <a:p>
          <a:endParaRPr lang="en-GB"/>
        </a:p>
      </dgm:t>
    </dgm:pt>
    <dgm:pt modelId="{BD2C6E8C-52AB-5345-AAC6-D5181056B915}">
      <dgm:prSet custT="1"/>
      <dgm:spPr/>
      <dgm:t>
        <a:bodyPr/>
        <a:lstStyle/>
        <a:p>
          <a:endParaRPr lang="en-GB" sz="1600"/>
        </a:p>
      </dgm:t>
    </dgm:pt>
    <dgm:pt modelId="{0C6C0CB0-6527-EA4E-9CAB-946D125D552C}" type="parTrans" cxnId="{48E407BB-2565-6245-8AA7-9666E92ADEB2}">
      <dgm:prSet/>
      <dgm:spPr/>
      <dgm:t>
        <a:bodyPr/>
        <a:lstStyle/>
        <a:p>
          <a:endParaRPr lang="en-GB"/>
        </a:p>
      </dgm:t>
    </dgm:pt>
    <dgm:pt modelId="{B007D6B4-173A-E94F-BF79-A19AB9D3D3F7}" type="sibTrans" cxnId="{48E407BB-2565-6245-8AA7-9666E92ADEB2}">
      <dgm:prSet/>
      <dgm:spPr/>
      <dgm:t>
        <a:bodyPr/>
        <a:lstStyle/>
        <a:p>
          <a:endParaRPr lang="en-GB"/>
        </a:p>
      </dgm:t>
    </dgm:pt>
    <dgm:pt modelId="{EE671E89-DCBD-6B4B-8BDD-725596459598}">
      <dgm:prSet custT="1"/>
      <dgm:spPr/>
      <dgm:t>
        <a:bodyPr/>
        <a:lstStyle/>
        <a:p>
          <a:r>
            <a:rPr lang="en-GB" sz="1600"/>
            <a:t>gamma</a:t>
          </a:r>
        </a:p>
      </dgm:t>
    </dgm:pt>
    <dgm:pt modelId="{7E553C9E-4877-1344-9C9C-1CFB09740EE7}" type="parTrans" cxnId="{0AE7A911-C2E7-1C4C-8BB9-ECC987761D92}">
      <dgm:prSet/>
      <dgm:spPr/>
      <dgm:t>
        <a:bodyPr/>
        <a:lstStyle/>
        <a:p>
          <a:endParaRPr lang="en-GB"/>
        </a:p>
      </dgm:t>
    </dgm:pt>
    <dgm:pt modelId="{A01AD4BC-A65F-7149-B376-D2747AF1BC12}" type="sibTrans" cxnId="{0AE7A911-C2E7-1C4C-8BB9-ECC987761D92}">
      <dgm:prSet/>
      <dgm:spPr/>
      <dgm:t>
        <a:bodyPr/>
        <a:lstStyle/>
        <a:p>
          <a:endParaRPr lang="en-GB"/>
        </a:p>
      </dgm:t>
    </dgm:pt>
    <dgm:pt modelId="{B8AD01B2-7B56-664E-9706-46C7917D1034}">
      <dgm:prSet custT="1"/>
      <dgm:spPr/>
      <dgm:t>
        <a:bodyPr/>
        <a:lstStyle/>
        <a:p>
          <a:r>
            <a:rPr lang="en-GB" sz="1600" err="1"/>
            <a:t>n_estimators</a:t>
          </a:r>
          <a:endParaRPr lang="en-GB" sz="1600"/>
        </a:p>
      </dgm:t>
    </dgm:pt>
    <dgm:pt modelId="{7D6DF42D-9EEB-2C45-9255-38A1AD130B1B}" type="parTrans" cxnId="{2FB2E6BC-A80F-F742-92A8-943DFF415D82}">
      <dgm:prSet/>
      <dgm:spPr/>
      <dgm:t>
        <a:bodyPr/>
        <a:lstStyle/>
        <a:p>
          <a:endParaRPr lang="en-GB"/>
        </a:p>
      </dgm:t>
    </dgm:pt>
    <dgm:pt modelId="{B66D203D-AC83-A445-87B5-198C4F67B1A9}" type="sibTrans" cxnId="{2FB2E6BC-A80F-F742-92A8-943DFF415D82}">
      <dgm:prSet/>
      <dgm:spPr/>
      <dgm:t>
        <a:bodyPr/>
        <a:lstStyle/>
        <a:p>
          <a:endParaRPr lang="en-GB"/>
        </a:p>
      </dgm:t>
    </dgm:pt>
    <dgm:pt modelId="{72C4FDEE-CA8A-384E-B980-745C88335587}">
      <dgm:prSet custT="1"/>
      <dgm:spPr/>
      <dgm:t>
        <a:bodyPr/>
        <a:lstStyle/>
        <a:p>
          <a:r>
            <a:rPr lang="en-GB" sz="1600" err="1"/>
            <a:t>colsample_bytree</a:t>
          </a:r>
          <a:endParaRPr lang="en-GB" sz="1600"/>
        </a:p>
      </dgm:t>
    </dgm:pt>
    <dgm:pt modelId="{10734FCC-6776-064A-9B7F-1109AE994CF7}" type="parTrans" cxnId="{B1EA4689-E8EC-7245-917A-73A36DE73971}">
      <dgm:prSet/>
      <dgm:spPr/>
      <dgm:t>
        <a:bodyPr/>
        <a:lstStyle/>
        <a:p>
          <a:endParaRPr lang="en-GB"/>
        </a:p>
      </dgm:t>
    </dgm:pt>
    <dgm:pt modelId="{1C09245D-1E64-A344-935A-ABC0312F6580}" type="sibTrans" cxnId="{B1EA4689-E8EC-7245-917A-73A36DE73971}">
      <dgm:prSet/>
      <dgm:spPr/>
      <dgm:t>
        <a:bodyPr/>
        <a:lstStyle/>
        <a:p>
          <a:endParaRPr lang="en-GB"/>
        </a:p>
      </dgm:t>
    </dgm:pt>
    <dgm:pt modelId="{A02BBDC5-502A-A148-A953-4F08210B18E0}">
      <dgm:prSet custT="1"/>
      <dgm:spPr/>
      <dgm:t>
        <a:bodyPr/>
        <a:lstStyle/>
        <a:p>
          <a:r>
            <a:rPr lang="en-GB" sz="1600" err="1"/>
            <a:t>min_child_weight</a:t>
          </a:r>
          <a:endParaRPr lang="en-GB" sz="1600"/>
        </a:p>
      </dgm:t>
    </dgm:pt>
    <dgm:pt modelId="{AD4A16DC-BC38-3249-81F0-85CBC8AF686A}" type="parTrans" cxnId="{968C4103-9E33-DD4C-B420-5473687AE983}">
      <dgm:prSet/>
      <dgm:spPr/>
      <dgm:t>
        <a:bodyPr/>
        <a:lstStyle/>
        <a:p>
          <a:endParaRPr lang="en-GB"/>
        </a:p>
      </dgm:t>
    </dgm:pt>
    <dgm:pt modelId="{95331CBA-4A3D-734D-9824-22D58F8A61D9}" type="sibTrans" cxnId="{968C4103-9E33-DD4C-B420-5473687AE983}">
      <dgm:prSet/>
      <dgm:spPr/>
      <dgm:t>
        <a:bodyPr/>
        <a:lstStyle/>
        <a:p>
          <a:endParaRPr lang="en-GB"/>
        </a:p>
      </dgm:t>
    </dgm:pt>
    <dgm:pt modelId="{E83894D3-2CE9-804B-8C96-38EB22C49CFF}">
      <dgm:prSet custT="1"/>
      <dgm:spPr/>
      <dgm:t>
        <a:bodyPr/>
        <a:lstStyle/>
        <a:p>
          <a:r>
            <a:rPr lang="en-GB" sz="1600" err="1"/>
            <a:t>max_depth</a:t>
          </a:r>
          <a:endParaRPr lang="en-GB" sz="1600"/>
        </a:p>
      </dgm:t>
    </dgm:pt>
    <dgm:pt modelId="{58FAFAE0-C824-374E-B50C-59BC896A1B8C}" type="parTrans" cxnId="{BAC8FF68-70E1-4B48-AF6F-7490C21CCDB1}">
      <dgm:prSet/>
      <dgm:spPr/>
      <dgm:t>
        <a:bodyPr/>
        <a:lstStyle/>
        <a:p>
          <a:endParaRPr lang="en-GB"/>
        </a:p>
      </dgm:t>
    </dgm:pt>
    <dgm:pt modelId="{C19314D0-3D04-3640-9AFF-65A04534B860}" type="sibTrans" cxnId="{BAC8FF68-70E1-4B48-AF6F-7490C21CCDB1}">
      <dgm:prSet/>
      <dgm:spPr/>
      <dgm:t>
        <a:bodyPr/>
        <a:lstStyle/>
        <a:p>
          <a:endParaRPr lang="en-GB"/>
        </a:p>
      </dgm:t>
    </dgm:pt>
    <dgm:pt modelId="{B9EBAE97-A410-5941-BCF5-EF7BE97B0C35}" type="pres">
      <dgm:prSet presAssocID="{B4953C05-BE51-FB4A-9F48-F8C84869F3B6}" presName="Name0" presStyleCnt="0">
        <dgm:presLayoutVars>
          <dgm:dir/>
          <dgm:animLvl val="lvl"/>
          <dgm:resizeHandles val="exact"/>
        </dgm:presLayoutVars>
      </dgm:prSet>
      <dgm:spPr/>
    </dgm:pt>
    <dgm:pt modelId="{EB4A2C07-7650-7248-8687-6CAB74D7E33E}" type="pres">
      <dgm:prSet presAssocID="{CCF8DB82-2BE6-4846-A845-464DB8828277}" presName="composite" presStyleCnt="0"/>
      <dgm:spPr/>
    </dgm:pt>
    <dgm:pt modelId="{97267626-9634-8C4E-8737-A4AF852F0A1A}" type="pres">
      <dgm:prSet presAssocID="{CCF8DB82-2BE6-4846-A845-464DB8828277}" presName="parTx" presStyleLbl="alignNode1" presStyleIdx="0" presStyleCnt="5">
        <dgm:presLayoutVars>
          <dgm:chMax val="0"/>
          <dgm:chPref val="0"/>
          <dgm:bulletEnabled val="1"/>
        </dgm:presLayoutVars>
      </dgm:prSet>
      <dgm:spPr/>
    </dgm:pt>
    <dgm:pt modelId="{75D9E18B-71C4-5B4A-BCF9-38152D0D6E90}" type="pres">
      <dgm:prSet presAssocID="{CCF8DB82-2BE6-4846-A845-464DB8828277}" presName="desTx" presStyleLbl="alignAccFollowNode1" presStyleIdx="0" presStyleCnt="5">
        <dgm:presLayoutVars>
          <dgm:bulletEnabled val="1"/>
        </dgm:presLayoutVars>
      </dgm:prSet>
      <dgm:spPr/>
    </dgm:pt>
    <dgm:pt modelId="{F9ADB9E1-6CFF-F242-B2F7-F9C1592EBC4D}" type="pres">
      <dgm:prSet presAssocID="{4FAAA0A7-ADD0-D642-81AE-66863B537677}" presName="space" presStyleCnt="0"/>
      <dgm:spPr/>
    </dgm:pt>
    <dgm:pt modelId="{EB088D9E-8CB6-3142-BCDB-2E25EF8FE386}" type="pres">
      <dgm:prSet presAssocID="{0140FDD6-2A4E-D549-8041-5C3D19A63316}" presName="composite" presStyleCnt="0"/>
      <dgm:spPr/>
    </dgm:pt>
    <dgm:pt modelId="{C2E31137-33F1-5345-8D5F-79548321668E}" type="pres">
      <dgm:prSet presAssocID="{0140FDD6-2A4E-D549-8041-5C3D19A63316}" presName="parTx" presStyleLbl="alignNode1" presStyleIdx="1" presStyleCnt="5">
        <dgm:presLayoutVars>
          <dgm:chMax val="0"/>
          <dgm:chPref val="0"/>
          <dgm:bulletEnabled val="1"/>
        </dgm:presLayoutVars>
      </dgm:prSet>
      <dgm:spPr/>
    </dgm:pt>
    <dgm:pt modelId="{BC953EE6-78AE-A244-B417-2DB5D3B80C29}" type="pres">
      <dgm:prSet presAssocID="{0140FDD6-2A4E-D549-8041-5C3D19A63316}" presName="desTx" presStyleLbl="alignAccFollowNode1" presStyleIdx="1" presStyleCnt="5">
        <dgm:presLayoutVars>
          <dgm:bulletEnabled val="1"/>
        </dgm:presLayoutVars>
      </dgm:prSet>
      <dgm:spPr/>
    </dgm:pt>
    <dgm:pt modelId="{B40E0CD9-5522-9049-9080-42D8DAF92700}" type="pres">
      <dgm:prSet presAssocID="{45DF1C76-E0F0-CD4C-AE42-A7E927C9DA12}" presName="space" presStyleCnt="0"/>
      <dgm:spPr/>
    </dgm:pt>
    <dgm:pt modelId="{A0AB8E83-C6AB-B641-A581-FD7575F05C5C}" type="pres">
      <dgm:prSet presAssocID="{09067844-0F34-E845-A9AC-9C3731953648}" presName="composite" presStyleCnt="0"/>
      <dgm:spPr/>
    </dgm:pt>
    <dgm:pt modelId="{5DDCEC91-F171-FE47-973E-854DD3C94A4B}" type="pres">
      <dgm:prSet presAssocID="{09067844-0F34-E845-A9AC-9C3731953648}" presName="parTx" presStyleLbl="alignNode1" presStyleIdx="2" presStyleCnt="5">
        <dgm:presLayoutVars>
          <dgm:chMax val="0"/>
          <dgm:chPref val="0"/>
          <dgm:bulletEnabled val="1"/>
        </dgm:presLayoutVars>
      </dgm:prSet>
      <dgm:spPr/>
    </dgm:pt>
    <dgm:pt modelId="{7EE4900E-C5D0-A344-BB6E-42A03FBC5050}" type="pres">
      <dgm:prSet presAssocID="{09067844-0F34-E845-A9AC-9C3731953648}" presName="desTx" presStyleLbl="alignAccFollowNode1" presStyleIdx="2" presStyleCnt="5">
        <dgm:presLayoutVars>
          <dgm:bulletEnabled val="1"/>
        </dgm:presLayoutVars>
      </dgm:prSet>
      <dgm:spPr/>
    </dgm:pt>
    <dgm:pt modelId="{0C80733F-4C80-A24E-A9B1-5BACEB89429A}" type="pres">
      <dgm:prSet presAssocID="{77C376A6-8242-B645-97FB-C4EF02A6EE35}" presName="space" presStyleCnt="0"/>
      <dgm:spPr/>
    </dgm:pt>
    <dgm:pt modelId="{EFA634C1-589A-1B4B-81C6-54B9417947B0}" type="pres">
      <dgm:prSet presAssocID="{9DEBCEE8-8D09-E843-B9D2-AF014595C59E}" presName="composite" presStyleCnt="0"/>
      <dgm:spPr/>
    </dgm:pt>
    <dgm:pt modelId="{4C32D559-D4F9-E544-AF51-BE48FA59BE8C}" type="pres">
      <dgm:prSet presAssocID="{9DEBCEE8-8D09-E843-B9D2-AF014595C59E}" presName="parTx" presStyleLbl="alignNode1" presStyleIdx="3" presStyleCnt="5">
        <dgm:presLayoutVars>
          <dgm:chMax val="0"/>
          <dgm:chPref val="0"/>
          <dgm:bulletEnabled val="1"/>
        </dgm:presLayoutVars>
      </dgm:prSet>
      <dgm:spPr/>
    </dgm:pt>
    <dgm:pt modelId="{9897FD21-676B-B94C-8E9D-333B63C06597}" type="pres">
      <dgm:prSet presAssocID="{9DEBCEE8-8D09-E843-B9D2-AF014595C59E}" presName="desTx" presStyleLbl="alignAccFollowNode1" presStyleIdx="3" presStyleCnt="5">
        <dgm:presLayoutVars>
          <dgm:bulletEnabled val="1"/>
        </dgm:presLayoutVars>
      </dgm:prSet>
      <dgm:spPr/>
    </dgm:pt>
    <dgm:pt modelId="{AFF89959-0680-1C43-B27C-C73946BAB887}" type="pres">
      <dgm:prSet presAssocID="{E38A205F-5389-6945-8A45-32A6D886CF7E}" presName="space" presStyleCnt="0"/>
      <dgm:spPr/>
    </dgm:pt>
    <dgm:pt modelId="{E7C2D8F7-05A1-F94B-A883-C74946D8EB3D}" type="pres">
      <dgm:prSet presAssocID="{894E5862-C218-D145-8484-AA7D9A0CE06D}" presName="composite" presStyleCnt="0"/>
      <dgm:spPr/>
    </dgm:pt>
    <dgm:pt modelId="{88F41930-FE42-2A4B-855F-9690EC366DCE}" type="pres">
      <dgm:prSet presAssocID="{894E5862-C218-D145-8484-AA7D9A0CE06D}" presName="parTx" presStyleLbl="alignNode1" presStyleIdx="4" presStyleCnt="5">
        <dgm:presLayoutVars>
          <dgm:chMax val="0"/>
          <dgm:chPref val="0"/>
          <dgm:bulletEnabled val="1"/>
        </dgm:presLayoutVars>
      </dgm:prSet>
      <dgm:spPr/>
    </dgm:pt>
    <dgm:pt modelId="{A0734296-FA7B-5945-A94B-71B2F3E627E7}" type="pres">
      <dgm:prSet presAssocID="{894E5862-C218-D145-8484-AA7D9A0CE06D}" presName="desTx" presStyleLbl="alignAccFollowNode1" presStyleIdx="4" presStyleCnt="5">
        <dgm:presLayoutVars>
          <dgm:bulletEnabled val="1"/>
        </dgm:presLayoutVars>
      </dgm:prSet>
      <dgm:spPr/>
    </dgm:pt>
  </dgm:ptLst>
  <dgm:cxnLst>
    <dgm:cxn modelId="{6C65FE01-689B-0641-90C3-4071CD53EC48}" type="presOf" srcId="{D0FA2B50-BBB1-F446-B39F-E3F008801188}" destId="{9897FD21-676B-B94C-8E9D-333B63C06597}" srcOrd="0" destOrd="3" presId="urn:microsoft.com/office/officeart/2005/8/layout/hList1"/>
    <dgm:cxn modelId="{968C4103-9E33-DD4C-B420-5473687AE983}" srcId="{894E5862-C218-D145-8484-AA7D9A0CE06D}" destId="{A02BBDC5-502A-A148-A953-4F08210B18E0}" srcOrd="5" destOrd="0" parTransId="{AD4A16DC-BC38-3249-81F0-85CBC8AF686A}" sibTransId="{95331CBA-4A3D-734D-9824-22D58F8A61D9}"/>
    <dgm:cxn modelId="{BCE37405-97E0-D745-A3B6-1D6EC5A858A9}" type="presOf" srcId="{2C122B4A-5DA8-9E4A-A0D3-1D5F059A550B}" destId="{BC953EE6-78AE-A244-B417-2DB5D3B80C29}" srcOrd="0" destOrd="2" presId="urn:microsoft.com/office/officeart/2005/8/layout/hList1"/>
    <dgm:cxn modelId="{454EE10F-63C3-A64E-96A3-42A45CF85ED0}" type="presOf" srcId="{97CB6994-7944-C048-8CE0-1B735285EC24}" destId="{9897FD21-676B-B94C-8E9D-333B63C06597}" srcOrd="0" destOrd="0" presId="urn:microsoft.com/office/officeart/2005/8/layout/hList1"/>
    <dgm:cxn modelId="{0AE7A911-C2E7-1C4C-8BB9-ECC987761D92}" srcId="{894E5862-C218-D145-8484-AA7D9A0CE06D}" destId="{EE671E89-DCBD-6B4B-8BDD-725596459598}" srcOrd="0" destOrd="0" parTransId="{7E553C9E-4877-1344-9C9C-1CFB09740EE7}" sibTransId="{A01AD4BC-A65F-7149-B376-D2747AF1BC12}"/>
    <dgm:cxn modelId="{8EC8B51C-450E-284F-BFAB-568652026EA4}" type="presOf" srcId="{A01FF475-C0ED-2648-A0CA-52193FA8F63B}" destId="{7EE4900E-C5D0-A344-BB6E-42A03FBC5050}" srcOrd="0" destOrd="4" presId="urn:microsoft.com/office/officeart/2005/8/layout/hList1"/>
    <dgm:cxn modelId="{0E09E223-7A9E-B148-A36D-66C2A84BEDDE}" srcId="{9DEBCEE8-8D09-E843-B9D2-AF014595C59E}" destId="{D0FA2B50-BBB1-F446-B39F-E3F008801188}" srcOrd="3" destOrd="0" parTransId="{8A4A396D-7EED-E54D-B113-888CC80C0CCE}" sibTransId="{82019AA8-2500-E74A-9DEA-BBF96034A4EA}"/>
    <dgm:cxn modelId="{73E12627-CD20-DB4D-8251-871DB1AA04A1}" srcId="{09067844-0F34-E845-A9AC-9C3731953648}" destId="{A01FF475-C0ED-2648-A0CA-52193FA8F63B}" srcOrd="4" destOrd="0" parTransId="{22A870B3-A092-0340-A207-615E2DC68D92}" sibTransId="{5C6F25F2-35C1-9841-8E85-F07AB619FBED}"/>
    <dgm:cxn modelId="{F700154C-1D45-024E-82BB-E71D90ABA213}" type="presOf" srcId="{A2D77102-A12A-EA43-9DC1-4C80F4631725}" destId="{75D9E18B-71C4-5B4A-BCF9-38152D0D6E90}" srcOrd="0" destOrd="0" presId="urn:microsoft.com/office/officeart/2005/8/layout/hList1"/>
    <dgm:cxn modelId="{06807F4C-42C3-F342-9858-B62DEB83EB7E}" type="presOf" srcId="{EE671E89-DCBD-6B4B-8BDD-725596459598}" destId="{A0734296-FA7B-5945-A94B-71B2F3E627E7}" srcOrd="0" destOrd="0" presId="urn:microsoft.com/office/officeart/2005/8/layout/hList1"/>
    <dgm:cxn modelId="{F8E1994C-4F8D-1E48-9B48-ED848AD728E9}" srcId="{B4953C05-BE51-FB4A-9F48-F8C84869F3B6}" destId="{0140FDD6-2A4E-D549-8041-5C3D19A63316}" srcOrd="1" destOrd="0" parTransId="{42F05D0D-FA3C-D445-84AF-6159213AD2F3}" sibTransId="{45DF1C76-E0F0-CD4C-AE42-A7E927C9DA12}"/>
    <dgm:cxn modelId="{77B3854E-467B-2C4D-86C9-B0002CBD4706}" srcId="{09067844-0F34-E845-A9AC-9C3731953648}" destId="{0F8693FC-9BC7-E14F-A6D7-F2F06B51265D}" srcOrd="5" destOrd="0" parTransId="{81FDB58C-D227-5D41-8020-1DC469E8BDDA}" sibTransId="{99789D58-23BF-8443-B257-573249BADA10}"/>
    <dgm:cxn modelId="{4FC3C153-B09A-C848-B73F-02201FC2D682}" srcId="{B4953C05-BE51-FB4A-9F48-F8C84869F3B6}" destId="{894E5862-C218-D145-8484-AA7D9A0CE06D}" srcOrd="4" destOrd="0" parTransId="{AEC6A193-D6A7-3B40-8855-239AA0973613}" sibTransId="{A0C2AF73-BD68-7343-A59B-3F137F5CDA4B}"/>
    <dgm:cxn modelId="{17812458-3098-7F46-84C6-F3BBFD745FF4}" srcId="{0140FDD6-2A4E-D549-8041-5C3D19A63316}" destId="{E5AACF49-A6DC-3145-8709-9AD20F6F59DC}" srcOrd="0" destOrd="0" parTransId="{5234917F-9745-2F4C-B244-652C2C127668}" sibTransId="{60FB9055-B40A-D742-9A62-8CB479CF5812}"/>
    <dgm:cxn modelId="{808B6D59-3994-034F-B96E-1E33FC370922}" srcId="{B4953C05-BE51-FB4A-9F48-F8C84869F3B6}" destId="{09067844-0F34-E845-A9AC-9C3731953648}" srcOrd="2" destOrd="0" parTransId="{CA8E1611-2942-D94E-89FF-CFBB57E64F9A}" sibTransId="{77C376A6-8242-B645-97FB-C4EF02A6EE35}"/>
    <dgm:cxn modelId="{E8E62F5A-6618-1C47-827A-DB083C52141C}" srcId="{0140FDD6-2A4E-D549-8041-5C3D19A63316}" destId="{44E87E89-256B-3548-BB5F-ABF46298E8F0}" srcOrd="3" destOrd="0" parTransId="{D867F601-CD30-9B43-92B9-4350D5EBCAFE}" sibTransId="{1EBF506C-E0F4-334A-B7C8-5002CA8D7B71}"/>
    <dgm:cxn modelId="{E45CAC5E-4539-564D-920F-600C29F5E690}" srcId="{09067844-0F34-E845-A9AC-9C3731953648}" destId="{0185523B-4C31-2044-9693-01B8F6427E78}" srcOrd="3" destOrd="0" parTransId="{CDD5D458-A132-E948-85D8-E6AD97210CB4}" sibTransId="{36BA78CD-D33C-634A-BAF4-D2CB7A298CCD}"/>
    <dgm:cxn modelId="{072A8C65-C3CA-A04A-8570-A3EEBE8D0E2B}" type="presOf" srcId="{9DEBCEE8-8D09-E843-B9D2-AF014595C59E}" destId="{4C32D559-D4F9-E544-AF51-BE48FA59BE8C}" srcOrd="0" destOrd="0" presId="urn:microsoft.com/office/officeart/2005/8/layout/hList1"/>
    <dgm:cxn modelId="{AB6EF268-DA6D-1746-8DFB-646228A7780C}" type="presOf" srcId="{E5AACF49-A6DC-3145-8709-9AD20F6F59DC}" destId="{BC953EE6-78AE-A244-B417-2DB5D3B80C29}" srcOrd="0" destOrd="0" presId="urn:microsoft.com/office/officeart/2005/8/layout/hList1"/>
    <dgm:cxn modelId="{BAC8FF68-70E1-4B48-AF6F-7490C21CCDB1}" srcId="{894E5862-C218-D145-8484-AA7D9A0CE06D}" destId="{E83894D3-2CE9-804B-8C96-38EB22C49CFF}" srcOrd="2" destOrd="0" parTransId="{58FAFAE0-C824-374E-B50C-59BC896A1B8C}" sibTransId="{C19314D0-3D04-3640-9AFF-65A04534B860}"/>
    <dgm:cxn modelId="{104FA66A-8DB7-2D4B-A89B-215D72D89DAE}" type="presOf" srcId="{A02BBDC5-502A-A148-A953-4F08210B18E0}" destId="{A0734296-FA7B-5945-A94B-71B2F3E627E7}" srcOrd="0" destOrd="5" presId="urn:microsoft.com/office/officeart/2005/8/layout/hList1"/>
    <dgm:cxn modelId="{BE6AC66D-2FF2-9C4F-AAD7-50FD271BE60A}" srcId="{0140FDD6-2A4E-D549-8041-5C3D19A63316}" destId="{563FA636-BAEC-464A-88B5-5D86C3323390}" srcOrd="1" destOrd="0" parTransId="{884C0213-F461-BE43-A8D8-5B8DCEE87314}" sibTransId="{CC9087AC-3B6C-7848-B1FE-E6BEC84C976E}"/>
    <dgm:cxn modelId="{6414016F-F3CC-D040-A7F7-3DFA7EC35E18}" type="presOf" srcId="{B4953C05-BE51-FB4A-9F48-F8C84869F3B6}" destId="{B9EBAE97-A410-5941-BCF5-EF7BE97B0C35}" srcOrd="0" destOrd="0" presId="urn:microsoft.com/office/officeart/2005/8/layout/hList1"/>
    <dgm:cxn modelId="{8C5CF86F-4EA1-0E4C-BBFF-36FCEB987241}" type="presOf" srcId="{BD2C6E8C-52AB-5345-AAC6-D5181056B915}" destId="{A0734296-FA7B-5945-A94B-71B2F3E627E7}" srcOrd="0" destOrd="6" presId="urn:microsoft.com/office/officeart/2005/8/layout/hList1"/>
    <dgm:cxn modelId="{5975CF74-9809-B049-B12C-763FA7928FD0}" type="presOf" srcId="{E007F00F-FCE7-2E45-B994-3DA867491CEE}" destId="{75D9E18B-71C4-5B4A-BCF9-38152D0D6E90}" srcOrd="0" destOrd="2" presId="urn:microsoft.com/office/officeart/2005/8/layout/hList1"/>
    <dgm:cxn modelId="{C9C4D375-8D0E-4544-9970-674A29D596A7}" srcId="{CCF8DB82-2BE6-4846-A845-464DB8828277}" destId="{A2D77102-A12A-EA43-9DC1-4C80F4631725}" srcOrd="0" destOrd="0" parTransId="{CE4412DC-FB14-E24A-BC55-D31E9E086BD6}" sibTransId="{9BB76B21-6215-4E4E-A81D-96F3DD742DF6}"/>
    <dgm:cxn modelId="{51037778-EE13-F542-A0FE-14B379448B28}" srcId="{CCF8DB82-2BE6-4846-A845-464DB8828277}" destId="{15CBB4E7-B29A-114B-B08D-56FEEFF6CA66}" srcOrd="1" destOrd="0" parTransId="{4F5481AA-53EF-0D42-AB3F-ABBC0D8E3E70}" sibTransId="{5514DE25-1CEC-7A42-92CF-A1C1AE6A4D99}"/>
    <dgm:cxn modelId="{5F2A1C7F-8B24-D944-B2AA-74E386CA73AA}" type="presOf" srcId="{9FC56A0D-6A8F-084E-ABD4-571A5EFEF239}" destId="{7EE4900E-C5D0-A344-BB6E-42A03FBC5050}" srcOrd="0" destOrd="1" presId="urn:microsoft.com/office/officeart/2005/8/layout/hList1"/>
    <dgm:cxn modelId="{BA50AE82-EFFD-C64B-A5DE-858A3DD356B1}" type="presOf" srcId="{C60F1366-6F3C-8249-B3E6-6ABD7701F187}" destId="{7EE4900E-C5D0-A344-BB6E-42A03FBC5050}" srcOrd="0" destOrd="0" presId="urn:microsoft.com/office/officeart/2005/8/layout/hList1"/>
    <dgm:cxn modelId="{C73C1287-5B7F-774F-9C20-22284C5BDD8A}" srcId="{9DEBCEE8-8D09-E843-B9D2-AF014595C59E}" destId="{0FF13FAE-679F-074F-A5DF-D8077981C1FC}" srcOrd="2" destOrd="0" parTransId="{F159CEB2-7F81-384D-93D2-344AA700EE42}" sibTransId="{7EA48BC8-6255-C148-9632-95697A24C915}"/>
    <dgm:cxn modelId="{B1EA4689-E8EC-7245-917A-73A36DE73971}" srcId="{894E5862-C218-D145-8484-AA7D9A0CE06D}" destId="{72C4FDEE-CA8A-384E-B980-745C88335587}" srcOrd="4" destOrd="0" parTransId="{10734FCC-6776-064A-9B7F-1109AE994CF7}" sibTransId="{1C09245D-1E64-A344-935A-ABC0312F6580}"/>
    <dgm:cxn modelId="{A657208E-5AD9-9F4F-B125-CC10CEAE2513}" type="presOf" srcId="{0FF13FAE-679F-074F-A5DF-D8077981C1FC}" destId="{9897FD21-676B-B94C-8E9D-333B63C06597}" srcOrd="0" destOrd="2" presId="urn:microsoft.com/office/officeart/2005/8/layout/hList1"/>
    <dgm:cxn modelId="{BD0B818E-7745-8744-9FAA-2AC49B8A5602}" type="presOf" srcId="{09067844-0F34-E845-A9AC-9C3731953648}" destId="{5DDCEC91-F171-FE47-973E-854DD3C94A4B}" srcOrd="0" destOrd="0" presId="urn:microsoft.com/office/officeart/2005/8/layout/hList1"/>
    <dgm:cxn modelId="{11BB9C98-D2A8-034B-902E-5ABD0EBD7624}" type="presOf" srcId="{0185523B-4C31-2044-9693-01B8F6427E78}" destId="{7EE4900E-C5D0-A344-BB6E-42A03FBC5050}" srcOrd="0" destOrd="3" presId="urn:microsoft.com/office/officeart/2005/8/layout/hList1"/>
    <dgm:cxn modelId="{EF063C9A-8CFB-7C45-BB58-56039D02C93B}" type="presOf" srcId="{0F8693FC-9BC7-E14F-A6D7-F2F06B51265D}" destId="{7EE4900E-C5D0-A344-BB6E-42A03FBC5050}" srcOrd="0" destOrd="5" presId="urn:microsoft.com/office/officeart/2005/8/layout/hList1"/>
    <dgm:cxn modelId="{71667B9B-9C25-C849-BFCC-AC21AC3F3580}" srcId="{0140FDD6-2A4E-D549-8041-5C3D19A63316}" destId="{2C122B4A-5DA8-9E4A-A0D3-1D5F059A550B}" srcOrd="2" destOrd="0" parTransId="{1A7AAD21-C112-B14F-ACBE-0DFF981EB532}" sibTransId="{C52FEFB6-6545-004F-848A-EA7312412150}"/>
    <dgm:cxn modelId="{EECB3D9E-08BE-1441-B0D4-9C29B9A97E35}" type="presOf" srcId="{CCF8DB82-2BE6-4846-A845-464DB8828277}" destId="{97267626-9634-8C4E-8737-A4AF852F0A1A}" srcOrd="0" destOrd="0" presId="urn:microsoft.com/office/officeart/2005/8/layout/hList1"/>
    <dgm:cxn modelId="{543A53A1-0C10-6548-B17C-FA453AA8356C}" type="presOf" srcId="{B8AD01B2-7B56-664E-9706-46C7917D1034}" destId="{A0734296-FA7B-5945-A94B-71B2F3E627E7}" srcOrd="0" destOrd="3" presId="urn:microsoft.com/office/officeart/2005/8/layout/hList1"/>
    <dgm:cxn modelId="{9EE1CEA2-A446-9641-969A-E44F5EA09FEA}" type="presOf" srcId="{B3D34926-40DD-0945-A226-CF3937388BE8}" destId="{BC953EE6-78AE-A244-B417-2DB5D3B80C29}" srcOrd="0" destOrd="4" presId="urn:microsoft.com/office/officeart/2005/8/layout/hList1"/>
    <dgm:cxn modelId="{4BBCB4A3-B58F-FD4E-B64F-CC7904E183A8}" type="presOf" srcId="{521F6518-C17A-B849-AAAA-D6CAF2292B8B}" destId="{9897FD21-676B-B94C-8E9D-333B63C06597}" srcOrd="0" destOrd="1" presId="urn:microsoft.com/office/officeart/2005/8/layout/hList1"/>
    <dgm:cxn modelId="{C1026CA6-79E6-7F49-BCCF-C3CFEF5292D1}" type="presOf" srcId="{0140FDD6-2A4E-D549-8041-5C3D19A63316}" destId="{C2E31137-33F1-5345-8D5F-79548321668E}" srcOrd="0" destOrd="0" presId="urn:microsoft.com/office/officeart/2005/8/layout/hList1"/>
    <dgm:cxn modelId="{E9C1E5A8-89EA-C545-BA15-21FA53E04F6E}" type="presOf" srcId="{42E96341-B060-EB4E-966F-990B0DF22135}" destId="{A0734296-FA7B-5945-A94B-71B2F3E627E7}" srcOrd="0" destOrd="1" presId="urn:microsoft.com/office/officeart/2005/8/layout/hList1"/>
    <dgm:cxn modelId="{B34A49AB-0084-394B-9B44-42F51DF65CEB}" srcId="{09067844-0F34-E845-A9AC-9C3731953648}" destId="{9FC56A0D-6A8F-084E-ABD4-571A5EFEF239}" srcOrd="1" destOrd="0" parTransId="{71BBA228-ED34-3840-BBB3-F9145CDF225B}" sibTransId="{4AF2E793-0B60-154D-82AC-14DE34A0D982}"/>
    <dgm:cxn modelId="{F2058FB6-D43A-7E47-A431-EE726FDF803F}" type="presOf" srcId="{563FA636-BAEC-464A-88B5-5D86C3323390}" destId="{BC953EE6-78AE-A244-B417-2DB5D3B80C29}" srcOrd="0" destOrd="1" presId="urn:microsoft.com/office/officeart/2005/8/layout/hList1"/>
    <dgm:cxn modelId="{48E407BB-2565-6245-8AA7-9666E92ADEB2}" srcId="{894E5862-C218-D145-8484-AA7D9A0CE06D}" destId="{BD2C6E8C-52AB-5345-AAC6-D5181056B915}" srcOrd="6" destOrd="0" parTransId="{0C6C0CB0-6527-EA4E-9CAB-946D125D552C}" sibTransId="{B007D6B4-173A-E94F-BF79-A19AB9D3D3F7}"/>
    <dgm:cxn modelId="{2FB2E6BC-A80F-F742-92A8-943DFF415D82}" srcId="{894E5862-C218-D145-8484-AA7D9A0CE06D}" destId="{B8AD01B2-7B56-664E-9706-46C7917D1034}" srcOrd="3" destOrd="0" parTransId="{7D6DF42D-9EEB-2C45-9255-38A1AD130B1B}" sibTransId="{B66D203D-AC83-A445-87B5-198C4F67B1A9}"/>
    <dgm:cxn modelId="{6E781EBF-9EE2-0043-8849-BF516A7984A9}" srcId="{9DEBCEE8-8D09-E843-B9D2-AF014595C59E}" destId="{97CB6994-7944-C048-8CE0-1B735285EC24}" srcOrd="0" destOrd="0" parTransId="{17F50F25-69C9-DF4D-96AF-48FE70BD2B7B}" sibTransId="{BA12474D-8709-3741-B89B-D1D6BDD9F379}"/>
    <dgm:cxn modelId="{E3F0C8C0-28B0-6F43-BB5F-2DC52251031E}" type="presOf" srcId="{15CBB4E7-B29A-114B-B08D-56FEEFF6CA66}" destId="{75D9E18B-71C4-5B4A-BCF9-38152D0D6E90}" srcOrd="0" destOrd="1" presId="urn:microsoft.com/office/officeart/2005/8/layout/hList1"/>
    <dgm:cxn modelId="{619DF2C3-8990-9D48-9004-196E3B56F068}" type="presOf" srcId="{2D858533-28C5-DE44-A718-D710484AEE18}" destId="{7EE4900E-C5D0-A344-BB6E-42A03FBC5050}" srcOrd="0" destOrd="2" presId="urn:microsoft.com/office/officeart/2005/8/layout/hList1"/>
    <dgm:cxn modelId="{1DB82FC6-BFB6-B84F-B1D4-2C4470C90300}" srcId="{0140FDD6-2A4E-D549-8041-5C3D19A63316}" destId="{B3D34926-40DD-0945-A226-CF3937388BE8}" srcOrd="4" destOrd="0" parTransId="{DEA18C08-A32E-8343-AE40-A480CB545E07}" sibTransId="{029E456E-E1BF-C349-B1FB-E3CD7978908E}"/>
    <dgm:cxn modelId="{12E5A1CC-85B7-234C-9659-1E266ECFFC72}" srcId="{09067844-0F34-E845-A9AC-9C3731953648}" destId="{2D858533-28C5-DE44-A718-D710484AEE18}" srcOrd="2" destOrd="0" parTransId="{B4EC93EF-0CF1-CA4C-83BA-578977954EE2}" sibTransId="{FE7E31A7-FD5F-BA47-983A-EFDFBDAAB3F9}"/>
    <dgm:cxn modelId="{932975CF-B7DC-B248-9F5B-9CC26F099002}" srcId="{B4953C05-BE51-FB4A-9F48-F8C84869F3B6}" destId="{9DEBCEE8-8D09-E843-B9D2-AF014595C59E}" srcOrd="3" destOrd="0" parTransId="{EFC8E7BA-D300-6F45-812C-BFCA4CF48815}" sibTransId="{E38A205F-5389-6945-8A45-32A6D886CF7E}"/>
    <dgm:cxn modelId="{435508DB-0288-2545-94D8-AD0B01427C07}" type="presOf" srcId="{894E5862-C218-D145-8484-AA7D9A0CE06D}" destId="{88F41930-FE42-2A4B-855F-9690EC366DCE}" srcOrd="0" destOrd="0" presId="urn:microsoft.com/office/officeart/2005/8/layout/hList1"/>
    <dgm:cxn modelId="{C42222E2-1EA0-DE4A-B00F-D3042936C720}" srcId="{B4953C05-BE51-FB4A-9F48-F8C84869F3B6}" destId="{CCF8DB82-2BE6-4846-A845-464DB8828277}" srcOrd="0" destOrd="0" parTransId="{F36E2677-082C-9A4D-B33C-1D90BCE00D68}" sibTransId="{4FAAA0A7-ADD0-D642-81AE-66863B537677}"/>
    <dgm:cxn modelId="{50BB98E8-816D-784D-8D9A-9C6914642E1D}" srcId="{894E5862-C218-D145-8484-AA7D9A0CE06D}" destId="{42E96341-B060-EB4E-966F-990B0DF22135}" srcOrd="1" destOrd="0" parTransId="{0ACAA2A2-F735-E342-80E1-AFCAC3042602}" sibTransId="{69BE2D03-62C9-5349-8E7B-827914736436}"/>
    <dgm:cxn modelId="{F54CADE9-7283-5148-BFA1-AC0EEF262662}" srcId="{09067844-0F34-E845-A9AC-9C3731953648}" destId="{C60F1366-6F3C-8249-B3E6-6ABD7701F187}" srcOrd="0" destOrd="0" parTransId="{EDE8F83E-F5BF-5E41-936E-FC34D0926836}" sibTransId="{FBE50740-7269-3947-AE89-D475DE49E435}"/>
    <dgm:cxn modelId="{734652EB-6699-FD4A-B6A5-09E3F87EDAFD}" type="presOf" srcId="{72C4FDEE-CA8A-384E-B980-745C88335587}" destId="{A0734296-FA7B-5945-A94B-71B2F3E627E7}" srcOrd="0" destOrd="4" presId="urn:microsoft.com/office/officeart/2005/8/layout/hList1"/>
    <dgm:cxn modelId="{CD25B1EC-14E6-E84C-895E-0D5378DFFBAB}" srcId="{CCF8DB82-2BE6-4846-A845-464DB8828277}" destId="{E007F00F-FCE7-2E45-B994-3DA867491CEE}" srcOrd="2" destOrd="0" parTransId="{BCAAC356-68D3-FD48-A6CE-7E88DD701F87}" sibTransId="{46CF2823-82BD-1042-A839-D8051F2C6795}"/>
    <dgm:cxn modelId="{C4D062F0-FEFE-8443-BAEC-63663432558E}" type="presOf" srcId="{44E87E89-256B-3548-BB5F-ABF46298E8F0}" destId="{BC953EE6-78AE-A244-B417-2DB5D3B80C29}" srcOrd="0" destOrd="3" presId="urn:microsoft.com/office/officeart/2005/8/layout/hList1"/>
    <dgm:cxn modelId="{5E9A05F3-FF29-DF4D-94C7-A3023D5D3664}" srcId="{9DEBCEE8-8D09-E843-B9D2-AF014595C59E}" destId="{521F6518-C17A-B849-AAAA-D6CAF2292B8B}" srcOrd="1" destOrd="0" parTransId="{E3D8A4E6-814A-6046-8CDC-E26711F16E4E}" sibTransId="{4D46A706-4C59-E84A-AC6D-3CE4E4AE9395}"/>
    <dgm:cxn modelId="{E9E9ADF6-69AC-C840-ACA2-0B7A78A3F074}" type="presOf" srcId="{E83894D3-2CE9-804B-8C96-38EB22C49CFF}" destId="{A0734296-FA7B-5945-A94B-71B2F3E627E7}" srcOrd="0" destOrd="2" presId="urn:microsoft.com/office/officeart/2005/8/layout/hList1"/>
    <dgm:cxn modelId="{A8DBBF80-3931-1C43-8560-4D86012AD8A6}" type="presParOf" srcId="{B9EBAE97-A410-5941-BCF5-EF7BE97B0C35}" destId="{EB4A2C07-7650-7248-8687-6CAB74D7E33E}" srcOrd="0" destOrd="0" presId="urn:microsoft.com/office/officeart/2005/8/layout/hList1"/>
    <dgm:cxn modelId="{DFF4BB98-1377-DE49-A671-0A888AA72A56}" type="presParOf" srcId="{EB4A2C07-7650-7248-8687-6CAB74D7E33E}" destId="{97267626-9634-8C4E-8737-A4AF852F0A1A}" srcOrd="0" destOrd="0" presId="urn:microsoft.com/office/officeart/2005/8/layout/hList1"/>
    <dgm:cxn modelId="{EC1F8EE2-213D-6D48-9287-0550EDDD9F70}" type="presParOf" srcId="{EB4A2C07-7650-7248-8687-6CAB74D7E33E}" destId="{75D9E18B-71C4-5B4A-BCF9-38152D0D6E90}" srcOrd="1" destOrd="0" presId="urn:microsoft.com/office/officeart/2005/8/layout/hList1"/>
    <dgm:cxn modelId="{B375A7C6-212E-9D45-9CD8-6E758AB13F1E}" type="presParOf" srcId="{B9EBAE97-A410-5941-BCF5-EF7BE97B0C35}" destId="{F9ADB9E1-6CFF-F242-B2F7-F9C1592EBC4D}" srcOrd="1" destOrd="0" presId="urn:microsoft.com/office/officeart/2005/8/layout/hList1"/>
    <dgm:cxn modelId="{3C32F527-955B-4348-A7DF-3C131CCC9742}" type="presParOf" srcId="{B9EBAE97-A410-5941-BCF5-EF7BE97B0C35}" destId="{EB088D9E-8CB6-3142-BCDB-2E25EF8FE386}" srcOrd="2" destOrd="0" presId="urn:microsoft.com/office/officeart/2005/8/layout/hList1"/>
    <dgm:cxn modelId="{DA5833CE-EE71-2C4E-ACF4-53730EC37B0B}" type="presParOf" srcId="{EB088D9E-8CB6-3142-BCDB-2E25EF8FE386}" destId="{C2E31137-33F1-5345-8D5F-79548321668E}" srcOrd="0" destOrd="0" presId="urn:microsoft.com/office/officeart/2005/8/layout/hList1"/>
    <dgm:cxn modelId="{4F010C0C-1026-144C-B6A9-68E80AE46C9B}" type="presParOf" srcId="{EB088D9E-8CB6-3142-BCDB-2E25EF8FE386}" destId="{BC953EE6-78AE-A244-B417-2DB5D3B80C29}" srcOrd="1" destOrd="0" presId="urn:microsoft.com/office/officeart/2005/8/layout/hList1"/>
    <dgm:cxn modelId="{F205C96A-57B3-1547-9B5A-94EFA9B2AFC9}" type="presParOf" srcId="{B9EBAE97-A410-5941-BCF5-EF7BE97B0C35}" destId="{B40E0CD9-5522-9049-9080-42D8DAF92700}" srcOrd="3" destOrd="0" presId="urn:microsoft.com/office/officeart/2005/8/layout/hList1"/>
    <dgm:cxn modelId="{51CC5238-D4B5-1646-AE91-41CB23B23B45}" type="presParOf" srcId="{B9EBAE97-A410-5941-BCF5-EF7BE97B0C35}" destId="{A0AB8E83-C6AB-B641-A581-FD7575F05C5C}" srcOrd="4" destOrd="0" presId="urn:microsoft.com/office/officeart/2005/8/layout/hList1"/>
    <dgm:cxn modelId="{E785966B-8608-CD41-BC0A-30871E064376}" type="presParOf" srcId="{A0AB8E83-C6AB-B641-A581-FD7575F05C5C}" destId="{5DDCEC91-F171-FE47-973E-854DD3C94A4B}" srcOrd="0" destOrd="0" presId="urn:microsoft.com/office/officeart/2005/8/layout/hList1"/>
    <dgm:cxn modelId="{4FA0A4C6-4BE1-7B4E-8A6E-9828C7F8B29D}" type="presParOf" srcId="{A0AB8E83-C6AB-B641-A581-FD7575F05C5C}" destId="{7EE4900E-C5D0-A344-BB6E-42A03FBC5050}" srcOrd="1" destOrd="0" presId="urn:microsoft.com/office/officeart/2005/8/layout/hList1"/>
    <dgm:cxn modelId="{1D498914-C9C2-1A41-9532-9BCBD6546209}" type="presParOf" srcId="{B9EBAE97-A410-5941-BCF5-EF7BE97B0C35}" destId="{0C80733F-4C80-A24E-A9B1-5BACEB89429A}" srcOrd="5" destOrd="0" presId="urn:microsoft.com/office/officeart/2005/8/layout/hList1"/>
    <dgm:cxn modelId="{BB1FEEC0-FDFB-2F4C-91D4-C80EF748E6F3}" type="presParOf" srcId="{B9EBAE97-A410-5941-BCF5-EF7BE97B0C35}" destId="{EFA634C1-589A-1B4B-81C6-54B9417947B0}" srcOrd="6" destOrd="0" presId="urn:microsoft.com/office/officeart/2005/8/layout/hList1"/>
    <dgm:cxn modelId="{2EB2D7FF-1B07-204D-A053-79462C8227F4}" type="presParOf" srcId="{EFA634C1-589A-1B4B-81C6-54B9417947B0}" destId="{4C32D559-D4F9-E544-AF51-BE48FA59BE8C}" srcOrd="0" destOrd="0" presId="urn:microsoft.com/office/officeart/2005/8/layout/hList1"/>
    <dgm:cxn modelId="{689622A6-7A96-5841-A6A1-CF843AA6517A}" type="presParOf" srcId="{EFA634C1-589A-1B4B-81C6-54B9417947B0}" destId="{9897FD21-676B-B94C-8E9D-333B63C06597}" srcOrd="1" destOrd="0" presId="urn:microsoft.com/office/officeart/2005/8/layout/hList1"/>
    <dgm:cxn modelId="{8B28B819-F3F8-DC4F-95E6-BC254D9A7F8B}" type="presParOf" srcId="{B9EBAE97-A410-5941-BCF5-EF7BE97B0C35}" destId="{AFF89959-0680-1C43-B27C-C73946BAB887}" srcOrd="7" destOrd="0" presId="urn:microsoft.com/office/officeart/2005/8/layout/hList1"/>
    <dgm:cxn modelId="{B88740EE-332F-5940-B2D4-0C430530BE1E}" type="presParOf" srcId="{B9EBAE97-A410-5941-BCF5-EF7BE97B0C35}" destId="{E7C2D8F7-05A1-F94B-A883-C74946D8EB3D}" srcOrd="8" destOrd="0" presId="urn:microsoft.com/office/officeart/2005/8/layout/hList1"/>
    <dgm:cxn modelId="{2262F919-267B-7247-8A3E-7EAD64B9735A}" type="presParOf" srcId="{E7C2D8F7-05A1-F94B-A883-C74946D8EB3D}" destId="{88F41930-FE42-2A4B-855F-9690EC366DCE}" srcOrd="0" destOrd="0" presId="urn:microsoft.com/office/officeart/2005/8/layout/hList1"/>
    <dgm:cxn modelId="{BFCD9D7D-07AC-DF44-B918-99E83B3B19C5}" type="presParOf" srcId="{E7C2D8F7-05A1-F94B-A883-C74946D8EB3D}" destId="{A0734296-FA7B-5945-A94B-71B2F3E627E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D47A3A-BFC0-D74B-BFAC-91EE45AFE467}" type="doc">
      <dgm:prSet loTypeId="urn:microsoft.com/office/officeart/2005/8/layout/hChevron3" loCatId="" qsTypeId="urn:microsoft.com/office/officeart/2005/8/quickstyle/simple1" qsCatId="simple" csTypeId="urn:microsoft.com/office/officeart/2005/8/colors/accent1_2" csCatId="accent1" phldr="1"/>
      <dgm:spPr/>
    </dgm:pt>
    <dgm:pt modelId="{E8197627-5E99-514E-8A85-61C29705CD26}">
      <dgm:prSet phldrT="[Text]"/>
      <dgm:spPr/>
      <dgm:t>
        <a:bodyPr/>
        <a:lstStyle/>
        <a:p>
          <a:r>
            <a:rPr lang="en-GB"/>
            <a:t>After</a:t>
          </a:r>
        </a:p>
        <a:p>
          <a:r>
            <a:rPr lang="en-GB"/>
            <a:t>SMOTE</a:t>
          </a:r>
        </a:p>
      </dgm:t>
    </dgm:pt>
    <dgm:pt modelId="{2B84814D-2D29-2442-97FF-13E56F9DB7BD}" type="parTrans" cxnId="{CC7D49AB-0B51-B846-822B-41509AD005A9}">
      <dgm:prSet/>
      <dgm:spPr/>
      <dgm:t>
        <a:bodyPr/>
        <a:lstStyle/>
        <a:p>
          <a:endParaRPr lang="en-GB"/>
        </a:p>
      </dgm:t>
    </dgm:pt>
    <dgm:pt modelId="{8F52D7BB-32B7-834F-AA48-612CA458AE35}" type="sibTrans" cxnId="{CC7D49AB-0B51-B846-822B-41509AD005A9}">
      <dgm:prSet/>
      <dgm:spPr/>
      <dgm:t>
        <a:bodyPr/>
        <a:lstStyle/>
        <a:p>
          <a:endParaRPr lang="en-GB"/>
        </a:p>
      </dgm:t>
    </dgm:pt>
    <dgm:pt modelId="{8EB74B13-A5F0-BF42-B99E-2617EAD4A0DE}">
      <dgm:prSet phldrT="[Text]"/>
      <dgm:spPr/>
      <dgm:t>
        <a:bodyPr/>
        <a:lstStyle/>
        <a:p>
          <a:r>
            <a:rPr lang="en-GB"/>
            <a:t>Random Search</a:t>
          </a:r>
        </a:p>
      </dgm:t>
    </dgm:pt>
    <dgm:pt modelId="{15379628-CCF4-7648-9958-B8638F80032F}" type="parTrans" cxnId="{48C5100D-1899-5E48-A879-7DBB318C2B65}">
      <dgm:prSet/>
      <dgm:spPr/>
      <dgm:t>
        <a:bodyPr/>
        <a:lstStyle/>
        <a:p>
          <a:endParaRPr lang="en-GB"/>
        </a:p>
      </dgm:t>
    </dgm:pt>
    <dgm:pt modelId="{B72FC6CD-F6CB-254A-A860-D7295CDFDF3C}" type="sibTrans" cxnId="{48C5100D-1899-5E48-A879-7DBB318C2B65}">
      <dgm:prSet/>
      <dgm:spPr/>
      <dgm:t>
        <a:bodyPr/>
        <a:lstStyle/>
        <a:p>
          <a:endParaRPr lang="en-GB"/>
        </a:p>
      </dgm:t>
    </dgm:pt>
    <dgm:pt modelId="{98C2FD61-D75F-A84E-B853-67FF5BD4BBE2}">
      <dgm:prSet/>
      <dgm:spPr/>
      <dgm:t>
        <a:bodyPr/>
        <a:lstStyle/>
        <a:p>
          <a:r>
            <a:rPr lang="en-GB"/>
            <a:t>Grid    Search</a:t>
          </a:r>
        </a:p>
      </dgm:t>
    </dgm:pt>
    <dgm:pt modelId="{0C598F8B-D886-B149-A9FB-AAF44B2F3ABF}" type="parTrans" cxnId="{8E16D0D3-A286-6245-B9A9-311B44C99BFC}">
      <dgm:prSet/>
      <dgm:spPr/>
      <dgm:t>
        <a:bodyPr/>
        <a:lstStyle/>
        <a:p>
          <a:endParaRPr lang="en-GB"/>
        </a:p>
      </dgm:t>
    </dgm:pt>
    <dgm:pt modelId="{CD4ED2F4-B648-8F4A-B2E2-D716236BDE52}" type="sibTrans" cxnId="{8E16D0D3-A286-6245-B9A9-311B44C99BFC}">
      <dgm:prSet/>
      <dgm:spPr/>
      <dgm:t>
        <a:bodyPr/>
        <a:lstStyle/>
        <a:p>
          <a:endParaRPr lang="en-GB"/>
        </a:p>
      </dgm:t>
    </dgm:pt>
    <dgm:pt modelId="{D20EE514-7F24-8442-AE67-B1B95755030D}">
      <dgm:prSet/>
      <dgm:spPr/>
      <dgm:t>
        <a:bodyPr/>
        <a:lstStyle/>
        <a:p>
          <a:r>
            <a:rPr lang="en-GB"/>
            <a:t>Final Performance</a:t>
          </a:r>
        </a:p>
      </dgm:t>
    </dgm:pt>
    <dgm:pt modelId="{D4344F30-C7F6-C14A-B5D6-A8FBB16E7639}" type="parTrans" cxnId="{E1399266-B0F5-FF47-B9FE-8D8BD7F27175}">
      <dgm:prSet/>
      <dgm:spPr/>
      <dgm:t>
        <a:bodyPr/>
        <a:lstStyle/>
        <a:p>
          <a:endParaRPr lang="en-GB"/>
        </a:p>
      </dgm:t>
    </dgm:pt>
    <dgm:pt modelId="{70F12984-3BE5-8543-9058-B1DF0F15C7A6}" type="sibTrans" cxnId="{E1399266-B0F5-FF47-B9FE-8D8BD7F27175}">
      <dgm:prSet/>
      <dgm:spPr/>
      <dgm:t>
        <a:bodyPr/>
        <a:lstStyle/>
        <a:p>
          <a:endParaRPr lang="en-GB"/>
        </a:p>
      </dgm:t>
    </dgm:pt>
    <dgm:pt modelId="{5E618987-8000-6442-9F50-79D7789530C1}">
      <dgm:prSet phldrT="[Text]"/>
      <dgm:spPr/>
      <dgm:t>
        <a:bodyPr/>
        <a:lstStyle/>
        <a:p>
          <a:r>
            <a:rPr lang="en-GB"/>
            <a:t>After</a:t>
          </a:r>
        </a:p>
        <a:p>
          <a:r>
            <a:rPr lang="en-GB"/>
            <a:t>PCA</a:t>
          </a:r>
        </a:p>
      </dgm:t>
    </dgm:pt>
    <dgm:pt modelId="{11D342A7-72DC-7C43-8E37-581527D98FC7}" type="sibTrans" cxnId="{475949F7-E614-A34C-A059-288C8418300F}">
      <dgm:prSet/>
      <dgm:spPr/>
      <dgm:t>
        <a:bodyPr/>
        <a:lstStyle/>
        <a:p>
          <a:endParaRPr lang="en-GB"/>
        </a:p>
      </dgm:t>
    </dgm:pt>
    <dgm:pt modelId="{280A2914-F558-BE42-8611-A57DB32FEE13}" type="parTrans" cxnId="{475949F7-E614-A34C-A059-288C8418300F}">
      <dgm:prSet/>
      <dgm:spPr/>
      <dgm:t>
        <a:bodyPr/>
        <a:lstStyle/>
        <a:p>
          <a:endParaRPr lang="en-GB"/>
        </a:p>
      </dgm:t>
    </dgm:pt>
    <dgm:pt modelId="{CD8C7432-105E-C542-A9B4-4FC1810D3462}" type="pres">
      <dgm:prSet presAssocID="{B8D47A3A-BFC0-D74B-BFAC-91EE45AFE467}" presName="Name0" presStyleCnt="0">
        <dgm:presLayoutVars>
          <dgm:dir/>
          <dgm:resizeHandles val="exact"/>
        </dgm:presLayoutVars>
      </dgm:prSet>
      <dgm:spPr/>
    </dgm:pt>
    <dgm:pt modelId="{E4FAFBB1-6C58-C94A-821D-EACCC81389AA}" type="pres">
      <dgm:prSet presAssocID="{5E618987-8000-6442-9F50-79D7789530C1}" presName="parTxOnly" presStyleLbl="node1" presStyleIdx="0" presStyleCnt="5">
        <dgm:presLayoutVars>
          <dgm:bulletEnabled val="1"/>
        </dgm:presLayoutVars>
      </dgm:prSet>
      <dgm:spPr/>
    </dgm:pt>
    <dgm:pt modelId="{96ADE618-9EDA-4742-8B88-9C51CD27A047}" type="pres">
      <dgm:prSet presAssocID="{11D342A7-72DC-7C43-8E37-581527D98FC7}" presName="parSpace" presStyleCnt="0"/>
      <dgm:spPr/>
    </dgm:pt>
    <dgm:pt modelId="{264CAA02-18F6-FD4D-A5E8-0DF58381B8A5}" type="pres">
      <dgm:prSet presAssocID="{E8197627-5E99-514E-8A85-61C29705CD26}" presName="parTxOnly" presStyleLbl="node1" presStyleIdx="1" presStyleCnt="5">
        <dgm:presLayoutVars>
          <dgm:bulletEnabled val="1"/>
        </dgm:presLayoutVars>
      </dgm:prSet>
      <dgm:spPr/>
    </dgm:pt>
    <dgm:pt modelId="{1A045851-EE34-A440-87F0-305AAC311E6D}" type="pres">
      <dgm:prSet presAssocID="{8F52D7BB-32B7-834F-AA48-612CA458AE35}" presName="parSpace" presStyleCnt="0"/>
      <dgm:spPr/>
    </dgm:pt>
    <dgm:pt modelId="{A0CAEEDA-0CC2-7D44-9F5E-C41232B921B6}" type="pres">
      <dgm:prSet presAssocID="{8EB74B13-A5F0-BF42-B99E-2617EAD4A0DE}" presName="parTxOnly" presStyleLbl="node1" presStyleIdx="2" presStyleCnt="5">
        <dgm:presLayoutVars>
          <dgm:bulletEnabled val="1"/>
        </dgm:presLayoutVars>
      </dgm:prSet>
      <dgm:spPr/>
    </dgm:pt>
    <dgm:pt modelId="{EE434E1B-31E8-1A47-9646-5F75FFE7B528}" type="pres">
      <dgm:prSet presAssocID="{B72FC6CD-F6CB-254A-A860-D7295CDFDF3C}" presName="parSpace" presStyleCnt="0"/>
      <dgm:spPr/>
    </dgm:pt>
    <dgm:pt modelId="{D5011061-6073-2640-B760-865FCDDC0446}" type="pres">
      <dgm:prSet presAssocID="{98C2FD61-D75F-A84E-B853-67FF5BD4BBE2}" presName="parTxOnly" presStyleLbl="node1" presStyleIdx="3" presStyleCnt="5">
        <dgm:presLayoutVars>
          <dgm:bulletEnabled val="1"/>
        </dgm:presLayoutVars>
      </dgm:prSet>
      <dgm:spPr/>
    </dgm:pt>
    <dgm:pt modelId="{C074FD14-D6C7-FC4F-BA4F-1BCA1B67BD95}" type="pres">
      <dgm:prSet presAssocID="{CD4ED2F4-B648-8F4A-B2E2-D716236BDE52}" presName="parSpace" presStyleCnt="0"/>
      <dgm:spPr/>
    </dgm:pt>
    <dgm:pt modelId="{461FD54B-1407-244F-83FD-A35DE82B9247}" type="pres">
      <dgm:prSet presAssocID="{D20EE514-7F24-8442-AE67-B1B95755030D}" presName="parTxOnly" presStyleLbl="node1" presStyleIdx="4" presStyleCnt="5">
        <dgm:presLayoutVars>
          <dgm:bulletEnabled val="1"/>
        </dgm:presLayoutVars>
      </dgm:prSet>
      <dgm:spPr/>
    </dgm:pt>
  </dgm:ptLst>
  <dgm:cxnLst>
    <dgm:cxn modelId="{D7866900-3AC5-8C47-9CC8-091E39D86BA0}" type="presOf" srcId="{98C2FD61-D75F-A84E-B853-67FF5BD4BBE2}" destId="{D5011061-6073-2640-B760-865FCDDC0446}" srcOrd="0" destOrd="0" presId="urn:microsoft.com/office/officeart/2005/8/layout/hChevron3"/>
    <dgm:cxn modelId="{EC067808-69BB-B441-AFA2-5FB7ED7BB955}" type="presOf" srcId="{B8D47A3A-BFC0-D74B-BFAC-91EE45AFE467}" destId="{CD8C7432-105E-C542-A9B4-4FC1810D3462}" srcOrd="0" destOrd="0" presId="urn:microsoft.com/office/officeart/2005/8/layout/hChevron3"/>
    <dgm:cxn modelId="{48C5100D-1899-5E48-A879-7DBB318C2B65}" srcId="{B8D47A3A-BFC0-D74B-BFAC-91EE45AFE467}" destId="{8EB74B13-A5F0-BF42-B99E-2617EAD4A0DE}" srcOrd="2" destOrd="0" parTransId="{15379628-CCF4-7648-9958-B8638F80032F}" sibTransId="{B72FC6CD-F6CB-254A-A860-D7295CDFDF3C}"/>
    <dgm:cxn modelId="{CB9DD40F-CDDD-994E-836E-8343C1A03F34}" type="presOf" srcId="{5E618987-8000-6442-9F50-79D7789530C1}" destId="{E4FAFBB1-6C58-C94A-821D-EACCC81389AA}" srcOrd="0" destOrd="0" presId="urn:microsoft.com/office/officeart/2005/8/layout/hChevron3"/>
    <dgm:cxn modelId="{E1399266-B0F5-FF47-B9FE-8D8BD7F27175}" srcId="{B8D47A3A-BFC0-D74B-BFAC-91EE45AFE467}" destId="{D20EE514-7F24-8442-AE67-B1B95755030D}" srcOrd="4" destOrd="0" parTransId="{D4344F30-C7F6-C14A-B5D6-A8FBB16E7639}" sibTransId="{70F12984-3BE5-8543-9058-B1DF0F15C7A6}"/>
    <dgm:cxn modelId="{C230B37D-72F2-F245-8F0C-CC2CECAB97A0}" type="presOf" srcId="{8EB74B13-A5F0-BF42-B99E-2617EAD4A0DE}" destId="{A0CAEEDA-0CC2-7D44-9F5E-C41232B921B6}" srcOrd="0" destOrd="0" presId="urn:microsoft.com/office/officeart/2005/8/layout/hChevron3"/>
    <dgm:cxn modelId="{CC7D49AB-0B51-B846-822B-41509AD005A9}" srcId="{B8D47A3A-BFC0-D74B-BFAC-91EE45AFE467}" destId="{E8197627-5E99-514E-8A85-61C29705CD26}" srcOrd="1" destOrd="0" parTransId="{2B84814D-2D29-2442-97FF-13E56F9DB7BD}" sibTransId="{8F52D7BB-32B7-834F-AA48-612CA458AE35}"/>
    <dgm:cxn modelId="{EA7AA6AE-03EF-8F41-8287-B5DAB3D403D7}" type="presOf" srcId="{E8197627-5E99-514E-8A85-61C29705CD26}" destId="{264CAA02-18F6-FD4D-A5E8-0DF58381B8A5}" srcOrd="0" destOrd="0" presId="urn:microsoft.com/office/officeart/2005/8/layout/hChevron3"/>
    <dgm:cxn modelId="{999387CB-E9BC-BA40-8645-33169E7CA000}" type="presOf" srcId="{D20EE514-7F24-8442-AE67-B1B95755030D}" destId="{461FD54B-1407-244F-83FD-A35DE82B9247}" srcOrd="0" destOrd="0" presId="urn:microsoft.com/office/officeart/2005/8/layout/hChevron3"/>
    <dgm:cxn modelId="{8E16D0D3-A286-6245-B9A9-311B44C99BFC}" srcId="{B8D47A3A-BFC0-D74B-BFAC-91EE45AFE467}" destId="{98C2FD61-D75F-A84E-B853-67FF5BD4BBE2}" srcOrd="3" destOrd="0" parTransId="{0C598F8B-D886-B149-A9FB-AAF44B2F3ABF}" sibTransId="{CD4ED2F4-B648-8F4A-B2E2-D716236BDE52}"/>
    <dgm:cxn modelId="{475949F7-E614-A34C-A059-288C8418300F}" srcId="{B8D47A3A-BFC0-D74B-BFAC-91EE45AFE467}" destId="{5E618987-8000-6442-9F50-79D7789530C1}" srcOrd="0" destOrd="0" parTransId="{280A2914-F558-BE42-8611-A57DB32FEE13}" sibTransId="{11D342A7-72DC-7C43-8E37-581527D98FC7}"/>
    <dgm:cxn modelId="{E5753A20-6E54-7E40-A3FB-1D6D3662310C}" type="presParOf" srcId="{CD8C7432-105E-C542-A9B4-4FC1810D3462}" destId="{E4FAFBB1-6C58-C94A-821D-EACCC81389AA}" srcOrd="0" destOrd="0" presId="urn:microsoft.com/office/officeart/2005/8/layout/hChevron3"/>
    <dgm:cxn modelId="{52DA0942-0533-CA42-ABEF-2FE4A46A6D82}" type="presParOf" srcId="{CD8C7432-105E-C542-A9B4-4FC1810D3462}" destId="{96ADE618-9EDA-4742-8B88-9C51CD27A047}" srcOrd="1" destOrd="0" presId="urn:microsoft.com/office/officeart/2005/8/layout/hChevron3"/>
    <dgm:cxn modelId="{5AF291DF-4D81-254F-A965-3C730499CF9D}" type="presParOf" srcId="{CD8C7432-105E-C542-A9B4-4FC1810D3462}" destId="{264CAA02-18F6-FD4D-A5E8-0DF58381B8A5}" srcOrd="2" destOrd="0" presId="urn:microsoft.com/office/officeart/2005/8/layout/hChevron3"/>
    <dgm:cxn modelId="{F15D5607-0DD8-704C-81CD-AF7B5B3BD2DC}" type="presParOf" srcId="{CD8C7432-105E-C542-A9B4-4FC1810D3462}" destId="{1A045851-EE34-A440-87F0-305AAC311E6D}" srcOrd="3" destOrd="0" presId="urn:microsoft.com/office/officeart/2005/8/layout/hChevron3"/>
    <dgm:cxn modelId="{51184E29-FBDA-0C43-81CD-31024D07AAD2}" type="presParOf" srcId="{CD8C7432-105E-C542-A9B4-4FC1810D3462}" destId="{A0CAEEDA-0CC2-7D44-9F5E-C41232B921B6}" srcOrd="4" destOrd="0" presId="urn:microsoft.com/office/officeart/2005/8/layout/hChevron3"/>
    <dgm:cxn modelId="{FC49F920-9AEF-C74F-AB35-FA33A2D4018A}" type="presParOf" srcId="{CD8C7432-105E-C542-A9B4-4FC1810D3462}" destId="{EE434E1B-31E8-1A47-9646-5F75FFE7B528}" srcOrd="5" destOrd="0" presId="urn:microsoft.com/office/officeart/2005/8/layout/hChevron3"/>
    <dgm:cxn modelId="{B3A4EB03-DAC5-E54B-AA74-3230B6347568}" type="presParOf" srcId="{CD8C7432-105E-C542-A9B4-4FC1810D3462}" destId="{D5011061-6073-2640-B760-865FCDDC0446}" srcOrd="6" destOrd="0" presId="urn:microsoft.com/office/officeart/2005/8/layout/hChevron3"/>
    <dgm:cxn modelId="{F4BE297E-1AFB-AF45-A470-719A6A22DCD9}" type="presParOf" srcId="{CD8C7432-105E-C542-A9B4-4FC1810D3462}" destId="{C074FD14-D6C7-FC4F-BA4F-1BCA1B67BD95}" srcOrd="7" destOrd="0" presId="urn:microsoft.com/office/officeart/2005/8/layout/hChevron3"/>
    <dgm:cxn modelId="{68D6337F-88A8-2F45-9732-C090BA57F511}" type="presParOf" srcId="{CD8C7432-105E-C542-A9B4-4FC1810D3462}" destId="{461FD54B-1407-244F-83FD-A35DE82B9247}"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E71B9-ED02-5742-842A-9828BCEA8F03}">
      <dsp:nvSpPr>
        <dsp:cNvPr id="0" name=""/>
        <dsp:cNvSpPr/>
      </dsp:nvSpPr>
      <dsp:spPr>
        <a:xfrm>
          <a:off x="5772"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Data</a:t>
          </a:r>
          <a:endParaRPr lang="en-GB" sz="2000" kern="1200"/>
        </a:p>
      </dsp:txBody>
      <dsp:txXfrm>
        <a:off x="26736" y="2246346"/>
        <a:ext cx="1389612" cy="673842"/>
      </dsp:txXfrm>
    </dsp:sp>
    <dsp:sp modelId="{B8611C5F-046F-8140-BB6A-D0C2D693E1EE}">
      <dsp:nvSpPr>
        <dsp:cNvPr id="0" name=""/>
        <dsp:cNvSpPr/>
      </dsp:nvSpPr>
      <dsp:spPr>
        <a:xfrm rot="18289469">
          <a:off x="1222262" y="2156867"/>
          <a:ext cx="1002717" cy="29663"/>
        </a:xfrm>
        <a:custGeom>
          <a:avLst/>
          <a:gdLst/>
          <a:ahLst/>
          <a:cxnLst/>
          <a:rect l="0" t="0" r="0" b="0"/>
          <a:pathLst>
            <a:path>
              <a:moveTo>
                <a:pt x="0" y="14831"/>
              </a:moveTo>
              <a:lnTo>
                <a:pt x="1002717" y="1483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98553" y="2146631"/>
        <a:ext cx="50135" cy="50135"/>
      </dsp:txXfrm>
    </dsp:sp>
    <dsp:sp modelId="{11C076C2-2AB9-834A-9306-0085FA0DCDE8}">
      <dsp:nvSpPr>
        <dsp:cNvPr id="0" name=""/>
        <dsp:cNvSpPr/>
      </dsp:nvSpPr>
      <dsp:spPr>
        <a:xfrm>
          <a:off x="2009928" y="1402246"/>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Categorical Variable</a:t>
          </a:r>
          <a:endParaRPr lang="en-GB" sz="2000" kern="1200"/>
        </a:p>
      </dsp:txBody>
      <dsp:txXfrm>
        <a:off x="2030892" y="1423210"/>
        <a:ext cx="1389612" cy="673842"/>
      </dsp:txXfrm>
    </dsp:sp>
    <dsp:sp modelId="{DC5B661F-A8E4-714E-A312-BA5E3D42F258}">
      <dsp:nvSpPr>
        <dsp:cNvPr id="0" name=""/>
        <dsp:cNvSpPr/>
      </dsp:nvSpPr>
      <dsp:spPr>
        <a:xfrm rot="18289469">
          <a:off x="3226418" y="1333732"/>
          <a:ext cx="1002717" cy="29663"/>
        </a:xfrm>
        <a:custGeom>
          <a:avLst/>
          <a:gdLst/>
          <a:ahLst/>
          <a:cxnLst/>
          <a:rect l="0" t="0" r="0" b="0"/>
          <a:pathLst>
            <a:path>
              <a:moveTo>
                <a:pt x="0" y="14831"/>
              </a:moveTo>
              <a:lnTo>
                <a:pt x="1002717"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2709" y="1323495"/>
        <a:ext cx="50135" cy="50135"/>
      </dsp:txXfrm>
    </dsp:sp>
    <dsp:sp modelId="{8D19227F-AFF8-9B45-8962-36B7388B0DA9}">
      <dsp:nvSpPr>
        <dsp:cNvPr id="0" name=""/>
        <dsp:cNvSpPr/>
      </dsp:nvSpPr>
      <dsp:spPr>
        <a:xfrm>
          <a:off x="4014085" y="579111"/>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Ordinal Encoder</a:t>
          </a:r>
        </a:p>
      </dsp:txBody>
      <dsp:txXfrm>
        <a:off x="4035049" y="600075"/>
        <a:ext cx="1389612" cy="673842"/>
      </dsp:txXfrm>
    </dsp:sp>
    <dsp:sp modelId="{BA556C2E-7848-394B-AB3B-6781DBB74E41}">
      <dsp:nvSpPr>
        <dsp:cNvPr id="0" name=""/>
        <dsp:cNvSpPr/>
      </dsp:nvSpPr>
      <dsp:spPr>
        <a:xfrm>
          <a:off x="3441469" y="1745300"/>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13461" y="1745816"/>
        <a:ext cx="28630" cy="28630"/>
      </dsp:txXfrm>
    </dsp:sp>
    <dsp:sp modelId="{0BE616B5-346F-5B47-81F7-55FBE605A34A}">
      <dsp:nvSpPr>
        <dsp:cNvPr id="0" name=""/>
        <dsp:cNvSpPr/>
      </dsp:nvSpPr>
      <dsp:spPr>
        <a:xfrm>
          <a:off x="4014085" y="1402246"/>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Label Encoder</a:t>
          </a:r>
        </a:p>
      </dsp:txBody>
      <dsp:txXfrm>
        <a:off x="4035049" y="1423210"/>
        <a:ext cx="1389612" cy="673842"/>
      </dsp:txXfrm>
    </dsp:sp>
    <dsp:sp modelId="{943768F0-79A9-E74B-8038-0B05D3CC6DA7}">
      <dsp:nvSpPr>
        <dsp:cNvPr id="0" name=""/>
        <dsp:cNvSpPr/>
      </dsp:nvSpPr>
      <dsp:spPr>
        <a:xfrm rot="3310531">
          <a:off x="3226418" y="2156867"/>
          <a:ext cx="1002717" cy="29663"/>
        </a:xfrm>
        <a:custGeom>
          <a:avLst/>
          <a:gdLst/>
          <a:ahLst/>
          <a:cxnLst/>
          <a:rect l="0" t="0" r="0" b="0"/>
          <a:pathLst>
            <a:path>
              <a:moveTo>
                <a:pt x="0" y="14831"/>
              </a:moveTo>
              <a:lnTo>
                <a:pt x="1002717"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2709" y="2146631"/>
        <a:ext cx="50135" cy="50135"/>
      </dsp:txXfrm>
    </dsp:sp>
    <dsp:sp modelId="{70FE04DC-675A-8D48-870A-F3D191D65523}">
      <dsp:nvSpPr>
        <dsp:cNvPr id="0" name=""/>
        <dsp:cNvSpPr/>
      </dsp:nvSpPr>
      <dsp:spPr>
        <a:xfrm>
          <a:off x="4014085"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One Hot Encoder</a:t>
          </a:r>
        </a:p>
      </dsp:txBody>
      <dsp:txXfrm>
        <a:off x="4035049" y="2246346"/>
        <a:ext cx="1389612" cy="673842"/>
      </dsp:txXfrm>
    </dsp:sp>
    <dsp:sp modelId="{A70805EE-FC85-EC46-9922-E70BCB1A3178}">
      <dsp:nvSpPr>
        <dsp:cNvPr id="0" name=""/>
        <dsp:cNvSpPr/>
      </dsp:nvSpPr>
      <dsp:spPr>
        <a:xfrm>
          <a:off x="5445625" y="2568435"/>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17618" y="2568951"/>
        <a:ext cx="28630" cy="28630"/>
      </dsp:txXfrm>
    </dsp:sp>
    <dsp:sp modelId="{FF88709F-1B15-9448-87FC-605A79394E24}">
      <dsp:nvSpPr>
        <dsp:cNvPr id="0" name=""/>
        <dsp:cNvSpPr/>
      </dsp:nvSpPr>
      <dsp:spPr>
        <a:xfrm>
          <a:off x="6018241"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Clean Data</a:t>
          </a:r>
        </a:p>
      </dsp:txBody>
      <dsp:txXfrm>
        <a:off x="6039205" y="2246346"/>
        <a:ext cx="1389612" cy="673842"/>
      </dsp:txXfrm>
    </dsp:sp>
    <dsp:sp modelId="{113860E1-BEC6-F24D-91BC-6D1033A078D6}">
      <dsp:nvSpPr>
        <dsp:cNvPr id="0" name=""/>
        <dsp:cNvSpPr/>
      </dsp:nvSpPr>
      <dsp:spPr>
        <a:xfrm rot="19457599">
          <a:off x="7383500" y="2362651"/>
          <a:ext cx="705178" cy="29663"/>
        </a:xfrm>
        <a:custGeom>
          <a:avLst/>
          <a:gdLst/>
          <a:ahLst/>
          <a:cxnLst/>
          <a:rect l="0" t="0" r="0" b="0"/>
          <a:pathLst>
            <a:path>
              <a:moveTo>
                <a:pt x="0" y="14831"/>
              </a:moveTo>
              <a:lnTo>
                <a:pt x="705178"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718460" y="2359853"/>
        <a:ext cx="35258" cy="35258"/>
      </dsp:txXfrm>
    </dsp:sp>
    <dsp:sp modelId="{E0F4FF8E-7A5D-FE41-8841-7036DA509CEE}">
      <dsp:nvSpPr>
        <dsp:cNvPr id="0" name=""/>
        <dsp:cNvSpPr/>
      </dsp:nvSpPr>
      <dsp:spPr>
        <a:xfrm>
          <a:off x="8022397" y="1813814"/>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Train Set</a:t>
          </a:r>
        </a:p>
      </dsp:txBody>
      <dsp:txXfrm>
        <a:off x="8043361" y="1834778"/>
        <a:ext cx="1389612" cy="673842"/>
      </dsp:txXfrm>
    </dsp:sp>
    <dsp:sp modelId="{12A0A0B9-49FE-CE44-869B-3728FB9D1B84}">
      <dsp:nvSpPr>
        <dsp:cNvPr id="0" name=""/>
        <dsp:cNvSpPr/>
      </dsp:nvSpPr>
      <dsp:spPr>
        <a:xfrm>
          <a:off x="9453938" y="2156867"/>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9725930" y="2157384"/>
        <a:ext cx="28630" cy="28630"/>
      </dsp:txXfrm>
    </dsp:sp>
    <dsp:sp modelId="{0D1375CB-8370-1F4B-8384-4BC105C0B032}">
      <dsp:nvSpPr>
        <dsp:cNvPr id="0" name=""/>
        <dsp:cNvSpPr/>
      </dsp:nvSpPr>
      <dsp:spPr>
        <a:xfrm>
          <a:off x="10026554" y="1813814"/>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Balance</a:t>
          </a:r>
        </a:p>
      </dsp:txBody>
      <dsp:txXfrm>
        <a:off x="10047518" y="1834778"/>
        <a:ext cx="1389612" cy="673842"/>
      </dsp:txXfrm>
    </dsp:sp>
    <dsp:sp modelId="{0B5B86AB-9DCA-2B49-B31E-BD0410956361}">
      <dsp:nvSpPr>
        <dsp:cNvPr id="0" name=""/>
        <dsp:cNvSpPr/>
      </dsp:nvSpPr>
      <dsp:spPr>
        <a:xfrm rot="2142401">
          <a:off x="7383500" y="2774219"/>
          <a:ext cx="705178" cy="29663"/>
        </a:xfrm>
        <a:custGeom>
          <a:avLst/>
          <a:gdLst/>
          <a:ahLst/>
          <a:cxnLst/>
          <a:rect l="0" t="0" r="0" b="0"/>
          <a:pathLst>
            <a:path>
              <a:moveTo>
                <a:pt x="0" y="14831"/>
              </a:moveTo>
              <a:lnTo>
                <a:pt x="705178"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718460" y="2771421"/>
        <a:ext cx="35258" cy="35258"/>
      </dsp:txXfrm>
    </dsp:sp>
    <dsp:sp modelId="{FDDC88B1-1A8B-644B-A4D9-727C39AC456C}">
      <dsp:nvSpPr>
        <dsp:cNvPr id="0" name=""/>
        <dsp:cNvSpPr/>
      </dsp:nvSpPr>
      <dsp:spPr>
        <a:xfrm>
          <a:off x="8022397" y="2636950"/>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Test Set</a:t>
          </a:r>
        </a:p>
      </dsp:txBody>
      <dsp:txXfrm>
        <a:off x="8043361" y="2657914"/>
        <a:ext cx="1389612" cy="673842"/>
      </dsp:txXfrm>
    </dsp:sp>
    <dsp:sp modelId="{3CD281AA-3786-9E4F-8E67-C3435A5EC72B}">
      <dsp:nvSpPr>
        <dsp:cNvPr id="0" name=""/>
        <dsp:cNvSpPr/>
      </dsp:nvSpPr>
      <dsp:spPr>
        <a:xfrm rot="3310531">
          <a:off x="1222262" y="2980003"/>
          <a:ext cx="1002717" cy="29663"/>
        </a:xfrm>
        <a:custGeom>
          <a:avLst/>
          <a:gdLst/>
          <a:ahLst/>
          <a:cxnLst/>
          <a:rect l="0" t="0" r="0" b="0"/>
          <a:pathLst>
            <a:path>
              <a:moveTo>
                <a:pt x="0" y="14831"/>
              </a:moveTo>
              <a:lnTo>
                <a:pt x="1002717" y="1483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98553" y="2969767"/>
        <a:ext cx="50135" cy="50135"/>
      </dsp:txXfrm>
    </dsp:sp>
    <dsp:sp modelId="{CF282187-271C-4242-98D6-ACC2C5B623D6}">
      <dsp:nvSpPr>
        <dsp:cNvPr id="0" name=""/>
        <dsp:cNvSpPr/>
      </dsp:nvSpPr>
      <dsp:spPr>
        <a:xfrm>
          <a:off x="2009928" y="3048517"/>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Numeric Variable</a:t>
          </a:r>
          <a:endParaRPr lang="en-GB" sz="2000" kern="1200"/>
        </a:p>
      </dsp:txBody>
      <dsp:txXfrm>
        <a:off x="2030892" y="3069481"/>
        <a:ext cx="1389612" cy="673842"/>
      </dsp:txXfrm>
    </dsp:sp>
    <dsp:sp modelId="{B17E9C24-E480-4040-A7F2-A006D153C69C}">
      <dsp:nvSpPr>
        <dsp:cNvPr id="0" name=""/>
        <dsp:cNvSpPr/>
      </dsp:nvSpPr>
      <dsp:spPr>
        <a:xfrm>
          <a:off x="3441469" y="3391571"/>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13461" y="3392087"/>
        <a:ext cx="28630" cy="28630"/>
      </dsp:txXfrm>
    </dsp:sp>
    <dsp:sp modelId="{BBAF2150-2654-0343-AFDB-D12FD86B3296}">
      <dsp:nvSpPr>
        <dsp:cNvPr id="0" name=""/>
        <dsp:cNvSpPr/>
      </dsp:nvSpPr>
      <dsp:spPr>
        <a:xfrm>
          <a:off x="4014085" y="3048517"/>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Principal Components</a:t>
          </a:r>
        </a:p>
      </dsp:txBody>
      <dsp:txXfrm>
        <a:off x="4035049" y="3069481"/>
        <a:ext cx="1389612" cy="673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E5B0E-5B4C-0A4D-BE61-C5847F8792CD}">
      <dsp:nvSpPr>
        <dsp:cNvPr id="0" name=""/>
        <dsp:cNvSpPr/>
      </dsp:nvSpPr>
      <dsp:spPr>
        <a:xfrm>
          <a:off x="4946" y="0"/>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Category Variable</a:t>
          </a:r>
        </a:p>
      </dsp:txBody>
      <dsp:txXfrm>
        <a:off x="512471" y="0"/>
        <a:ext cx="1522576" cy="1015050"/>
      </dsp:txXfrm>
    </dsp:sp>
    <dsp:sp modelId="{E2F74D52-F77B-1A43-934B-C959F863EF99}">
      <dsp:nvSpPr>
        <dsp:cNvPr id="0" name=""/>
        <dsp:cNvSpPr/>
      </dsp:nvSpPr>
      <dsp:spPr>
        <a:xfrm>
          <a:off x="2183861" y="97978"/>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Count Plot</a:t>
          </a:r>
        </a:p>
      </dsp:txBody>
      <dsp:txXfrm>
        <a:off x="2605107" y="97978"/>
        <a:ext cx="1263738" cy="842491"/>
      </dsp:txXfrm>
    </dsp:sp>
    <dsp:sp modelId="{3F92BE52-89DB-8741-AA7A-B4E3CEDF1BA3}">
      <dsp:nvSpPr>
        <dsp:cNvPr id="0" name=""/>
        <dsp:cNvSpPr/>
      </dsp:nvSpPr>
      <dsp:spPr>
        <a:xfrm>
          <a:off x="4946" y="1872817"/>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Numeric Variable</a:t>
          </a:r>
        </a:p>
      </dsp:txBody>
      <dsp:txXfrm>
        <a:off x="512471" y="1872817"/>
        <a:ext cx="1522576" cy="1015050"/>
      </dsp:txXfrm>
    </dsp:sp>
    <dsp:sp modelId="{7286B848-06C6-3048-8A02-3BE19ECB5ACC}">
      <dsp:nvSpPr>
        <dsp:cNvPr id="0" name=""/>
        <dsp:cNvSpPr/>
      </dsp:nvSpPr>
      <dsp:spPr>
        <a:xfrm>
          <a:off x="2212681"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Box </a:t>
          </a:r>
        </a:p>
        <a:p>
          <a:pPr marL="0" lvl="0" indent="0" algn="ctr" defTabSz="1066800">
            <a:lnSpc>
              <a:spcPct val="90000"/>
            </a:lnSpc>
            <a:spcBef>
              <a:spcPct val="0"/>
            </a:spcBef>
            <a:spcAft>
              <a:spcPct val="35000"/>
            </a:spcAft>
            <a:buNone/>
          </a:pPr>
          <a:r>
            <a:rPr lang="en-GB" sz="2400" kern="1200"/>
            <a:t>Plot</a:t>
          </a:r>
        </a:p>
      </dsp:txBody>
      <dsp:txXfrm>
        <a:off x="2633927" y="1959097"/>
        <a:ext cx="1263738" cy="842491"/>
      </dsp:txXfrm>
    </dsp:sp>
    <dsp:sp modelId="{F1423CAE-FE34-D843-B278-1A1240070660}">
      <dsp:nvSpPr>
        <dsp:cNvPr id="0" name=""/>
        <dsp:cNvSpPr/>
      </dsp:nvSpPr>
      <dsp:spPr>
        <a:xfrm>
          <a:off x="4024038"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Hist </a:t>
          </a:r>
        </a:p>
        <a:p>
          <a:pPr marL="0" lvl="0" indent="0" algn="ctr" defTabSz="1066800">
            <a:lnSpc>
              <a:spcPct val="90000"/>
            </a:lnSpc>
            <a:spcBef>
              <a:spcPct val="0"/>
            </a:spcBef>
            <a:spcAft>
              <a:spcPct val="35000"/>
            </a:spcAft>
            <a:buNone/>
          </a:pPr>
          <a:r>
            <a:rPr lang="en-GB" sz="2400" kern="1200"/>
            <a:t>Plot</a:t>
          </a:r>
        </a:p>
      </dsp:txBody>
      <dsp:txXfrm>
        <a:off x="4445284" y="1959097"/>
        <a:ext cx="1263738" cy="842491"/>
      </dsp:txXfrm>
    </dsp:sp>
    <dsp:sp modelId="{9093A613-6193-1341-B654-0F1E61C49075}">
      <dsp:nvSpPr>
        <dsp:cNvPr id="0" name=""/>
        <dsp:cNvSpPr/>
      </dsp:nvSpPr>
      <dsp:spPr>
        <a:xfrm>
          <a:off x="5835395"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Violin </a:t>
          </a:r>
        </a:p>
        <a:p>
          <a:pPr marL="0" lvl="0" indent="0" algn="ctr" defTabSz="1066800">
            <a:lnSpc>
              <a:spcPct val="90000"/>
            </a:lnSpc>
            <a:spcBef>
              <a:spcPct val="0"/>
            </a:spcBef>
            <a:spcAft>
              <a:spcPct val="35000"/>
            </a:spcAft>
            <a:buNone/>
          </a:pPr>
          <a:r>
            <a:rPr lang="en-GB" sz="2400" kern="1200"/>
            <a:t>Plot</a:t>
          </a:r>
        </a:p>
      </dsp:txBody>
      <dsp:txXfrm>
        <a:off x="6256641" y="1959097"/>
        <a:ext cx="1263738" cy="842491"/>
      </dsp:txXfrm>
    </dsp:sp>
    <dsp:sp modelId="{B142FFA1-D28D-5848-B68C-1D2E0F620617}">
      <dsp:nvSpPr>
        <dsp:cNvPr id="0" name=""/>
        <dsp:cNvSpPr/>
      </dsp:nvSpPr>
      <dsp:spPr>
        <a:xfrm>
          <a:off x="0" y="3745635"/>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Principal Component</a:t>
          </a:r>
        </a:p>
      </dsp:txBody>
      <dsp:txXfrm>
        <a:off x="507525" y="3745635"/>
        <a:ext cx="1522576" cy="1015050"/>
      </dsp:txXfrm>
    </dsp:sp>
    <dsp:sp modelId="{89DE4C6B-698B-824A-9C7C-2D5E34B24D3D}">
      <dsp:nvSpPr>
        <dsp:cNvPr id="0" name=""/>
        <dsp:cNvSpPr/>
      </dsp:nvSpPr>
      <dsp:spPr>
        <a:xfrm>
          <a:off x="2155045"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Box </a:t>
          </a:r>
        </a:p>
        <a:p>
          <a:pPr marL="0" lvl="0" indent="0" algn="ctr" defTabSz="1066800">
            <a:lnSpc>
              <a:spcPct val="90000"/>
            </a:lnSpc>
            <a:spcBef>
              <a:spcPct val="0"/>
            </a:spcBef>
            <a:spcAft>
              <a:spcPct val="35000"/>
            </a:spcAft>
            <a:buNone/>
          </a:pPr>
          <a:r>
            <a:rPr lang="en-GB" sz="2400" kern="1200"/>
            <a:t>Plot</a:t>
          </a:r>
        </a:p>
      </dsp:txBody>
      <dsp:txXfrm>
        <a:off x="2576291" y="3836551"/>
        <a:ext cx="1263738" cy="842491"/>
      </dsp:txXfrm>
    </dsp:sp>
    <dsp:sp modelId="{BC9CAA64-FEB1-2341-919E-515161847599}">
      <dsp:nvSpPr>
        <dsp:cNvPr id="0" name=""/>
        <dsp:cNvSpPr/>
      </dsp:nvSpPr>
      <dsp:spPr>
        <a:xfrm>
          <a:off x="3966402"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Hist </a:t>
          </a:r>
        </a:p>
        <a:p>
          <a:pPr marL="0" lvl="0" indent="0" algn="ctr" defTabSz="1066800">
            <a:lnSpc>
              <a:spcPct val="90000"/>
            </a:lnSpc>
            <a:spcBef>
              <a:spcPct val="0"/>
            </a:spcBef>
            <a:spcAft>
              <a:spcPct val="35000"/>
            </a:spcAft>
            <a:buNone/>
          </a:pPr>
          <a:r>
            <a:rPr lang="en-GB" sz="2400" kern="1200"/>
            <a:t>Plot</a:t>
          </a:r>
        </a:p>
      </dsp:txBody>
      <dsp:txXfrm>
        <a:off x="4387648" y="3836551"/>
        <a:ext cx="1263738" cy="842491"/>
      </dsp:txXfrm>
    </dsp:sp>
    <dsp:sp modelId="{F6E83AF0-913A-B249-8218-A6C10E1BFD48}">
      <dsp:nvSpPr>
        <dsp:cNvPr id="0" name=""/>
        <dsp:cNvSpPr/>
      </dsp:nvSpPr>
      <dsp:spPr>
        <a:xfrm>
          <a:off x="5777760"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Violin Plot</a:t>
          </a:r>
        </a:p>
      </dsp:txBody>
      <dsp:txXfrm>
        <a:off x="6199006" y="3836551"/>
        <a:ext cx="1263738" cy="842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998FF-A536-4975-8746-E125AC0D66E0}">
      <dsp:nvSpPr>
        <dsp:cNvPr id="0" name=""/>
        <dsp:cNvSpPr/>
      </dsp:nvSpPr>
      <dsp:spPr>
        <a:xfrm>
          <a:off x="1745" y="1321604"/>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Category to Category</a:t>
          </a:r>
          <a:endParaRPr lang="en-US" sz="3400" kern="1200"/>
        </a:p>
      </dsp:txBody>
      <dsp:txXfrm>
        <a:off x="702339" y="1321604"/>
        <a:ext cx="2101782" cy="1401188"/>
      </dsp:txXfrm>
    </dsp:sp>
    <dsp:sp modelId="{99B2AADD-B47C-44DF-98CF-4A842B0E8331}">
      <dsp:nvSpPr>
        <dsp:cNvPr id="0" name=""/>
        <dsp:cNvSpPr/>
      </dsp:nvSpPr>
      <dsp:spPr>
        <a:xfrm>
          <a:off x="3049329" y="1440705"/>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Bar Plot</a:t>
          </a:r>
          <a:endParaRPr lang="en-US" sz="4200" kern="1200"/>
        </a:p>
      </dsp:txBody>
      <dsp:txXfrm>
        <a:off x="3630822" y="1440705"/>
        <a:ext cx="1744479" cy="1162986"/>
      </dsp:txXfrm>
    </dsp:sp>
    <dsp:sp modelId="{36BCF0E8-BEA0-4DE7-BE08-50C94E7B2963}">
      <dsp:nvSpPr>
        <dsp:cNvPr id="0" name=""/>
        <dsp:cNvSpPr/>
      </dsp:nvSpPr>
      <dsp:spPr>
        <a:xfrm>
          <a:off x="1745" y="2918958"/>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Category to Numeric</a:t>
          </a:r>
          <a:endParaRPr lang="en-US" sz="3400" kern="1200"/>
        </a:p>
      </dsp:txBody>
      <dsp:txXfrm>
        <a:off x="702339" y="2918958"/>
        <a:ext cx="2101782" cy="1401188"/>
      </dsp:txXfrm>
    </dsp:sp>
    <dsp:sp modelId="{962B56F6-087E-4343-85B1-B1E588397070}">
      <dsp:nvSpPr>
        <dsp:cNvPr id="0" name=""/>
        <dsp:cNvSpPr/>
      </dsp:nvSpPr>
      <dsp:spPr>
        <a:xfrm>
          <a:off x="3049329" y="3038059"/>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Box Plot</a:t>
          </a:r>
          <a:endParaRPr lang="en-US" sz="4200" kern="1200"/>
        </a:p>
      </dsp:txBody>
      <dsp:txXfrm>
        <a:off x="3630822" y="3038059"/>
        <a:ext cx="1744479" cy="1162986"/>
      </dsp:txXfrm>
    </dsp:sp>
    <dsp:sp modelId="{855F6348-A915-4CAD-8FDB-A8C61A37D976}">
      <dsp:nvSpPr>
        <dsp:cNvPr id="0" name=""/>
        <dsp:cNvSpPr/>
      </dsp:nvSpPr>
      <dsp:spPr>
        <a:xfrm>
          <a:off x="1745" y="4516313"/>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Numeric to Numeric</a:t>
          </a:r>
          <a:endParaRPr lang="en-US" sz="3400" kern="1200"/>
        </a:p>
      </dsp:txBody>
      <dsp:txXfrm>
        <a:off x="702339" y="4516313"/>
        <a:ext cx="2101782" cy="1401188"/>
      </dsp:txXfrm>
    </dsp:sp>
    <dsp:sp modelId="{3E2BB587-64B9-4621-8CA4-CEE6A6E283B1}">
      <dsp:nvSpPr>
        <dsp:cNvPr id="0" name=""/>
        <dsp:cNvSpPr/>
      </dsp:nvSpPr>
      <dsp:spPr>
        <a:xfrm>
          <a:off x="3049329" y="4635414"/>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Joint Plot</a:t>
          </a:r>
          <a:endParaRPr lang="en-US" sz="4200" kern="1200"/>
        </a:p>
      </dsp:txBody>
      <dsp:txXfrm>
        <a:off x="3630822" y="4635414"/>
        <a:ext cx="1744479" cy="11629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2DEE2-7481-4B06-81E2-6A71A2A9FCD0}">
      <dsp:nvSpPr>
        <dsp:cNvPr id="0" name=""/>
        <dsp:cNvSpPr/>
      </dsp:nvSpPr>
      <dsp:spPr>
        <a:xfrm>
          <a:off x="649"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Usual Correlation</a:t>
          </a:r>
          <a:endParaRPr lang="en-US" sz="2000" kern="1200"/>
        </a:p>
      </dsp:txBody>
      <dsp:txXfrm>
        <a:off x="16552" y="1168600"/>
        <a:ext cx="2140117" cy="511174"/>
      </dsp:txXfrm>
    </dsp:sp>
    <dsp:sp modelId="{B33A8E69-64E3-47C1-94A0-B40920B6BA38}">
      <dsp:nvSpPr>
        <dsp:cNvPr id="0" name=""/>
        <dsp:cNvSpPr/>
      </dsp:nvSpPr>
      <dsp:spPr>
        <a:xfrm rot="5400000">
          <a:off x="1039100"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DBBAA4-E149-4966-890F-8915AE4D72B7}">
      <dsp:nvSpPr>
        <dsp:cNvPr id="0" name=""/>
        <dsp:cNvSpPr/>
      </dsp:nvSpPr>
      <dsp:spPr>
        <a:xfrm>
          <a:off x="649"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Franklin Gothic Book" panose="020B0503020102020204"/>
            </a:rPr>
            <a:t>Numeric</a:t>
          </a:r>
          <a:endParaRPr lang="en-US" sz="2000" kern="1200"/>
        </a:p>
      </dsp:txBody>
      <dsp:txXfrm>
        <a:off x="16552" y="1901624"/>
        <a:ext cx="2140117" cy="511174"/>
      </dsp:txXfrm>
    </dsp:sp>
    <dsp:sp modelId="{3D575960-C778-4A91-8A0C-F24AD0393F38}">
      <dsp:nvSpPr>
        <dsp:cNvPr id="0" name=""/>
        <dsp:cNvSpPr/>
      </dsp:nvSpPr>
      <dsp:spPr>
        <a:xfrm>
          <a:off x="2476642"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Spearman Correlation</a:t>
          </a:r>
          <a:endParaRPr lang="en-US" sz="2000" kern="1200"/>
        </a:p>
      </dsp:txBody>
      <dsp:txXfrm>
        <a:off x="2492545" y="1168600"/>
        <a:ext cx="2140117" cy="511174"/>
      </dsp:txXfrm>
    </dsp:sp>
    <dsp:sp modelId="{02791F3F-52CC-443C-9A45-A33406263A0D}">
      <dsp:nvSpPr>
        <dsp:cNvPr id="0" name=""/>
        <dsp:cNvSpPr/>
      </dsp:nvSpPr>
      <dsp:spPr>
        <a:xfrm rot="5400000">
          <a:off x="3515092"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3EA02F-1A35-4F54-BFDC-67C9C0377470}">
      <dsp:nvSpPr>
        <dsp:cNvPr id="0" name=""/>
        <dsp:cNvSpPr/>
      </dsp:nvSpPr>
      <dsp:spPr>
        <a:xfrm>
          <a:off x="2476642"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Any Data Type</a:t>
          </a:r>
          <a:endParaRPr lang="en-US" sz="2000" kern="1200"/>
        </a:p>
      </dsp:txBody>
      <dsp:txXfrm>
        <a:off x="2492545" y="1901624"/>
        <a:ext cx="2140117" cy="511174"/>
      </dsp:txXfrm>
    </dsp:sp>
    <dsp:sp modelId="{CC5515B9-DB6D-4E56-AE2D-561C97EED550}">
      <dsp:nvSpPr>
        <dsp:cNvPr id="0" name=""/>
        <dsp:cNvSpPr/>
      </dsp:nvSpPr>
      <dsp:spPr>
        <a:xfrm>
          <a:off x="4952634"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Chi Square</a:t>
          </a:r>
        </a:p>
      </dsp:txBody>
      <dsp:txXfrm>
        <a:off x="4968537" y="1168600"/>
        <a:ext cx="2140117" cy="511174"/>
      </dsp:txXfrm>
    </dsp:sp>
    <dsp:sp modelId="{036D674D-71CA-48B2-B8C6-5B3EAA469B71}">
      <dsp:nvSpPr>
        <dsp:cNvPr id="0" name=""/>
        <dsp:cNvSpPr/>
      </dsp:nvSpPr>
      <dsp:spPr>
        <a:xfrm rot="5400000">
          <a:off x="5991085"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CBDA33-6F66-4D81-AA44-76B45D328546}">
      <dsp:nvSpPr>
        <dsp:cNvPr id="0" name=""/>
        <dsp:cNvSpPr/>
      </dsp:nvSpPr>
      <dsp:spPr>
        <a:xfrm>
          <a:off x="4952634"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Franklin Gothic Book" panose="020B0503020102020204"/>
            </a:rPr>
            <a:t>Category</a:t>
          </a:r>
        </a:p>
      </dsp:txBody>
      <dsp:txXfrm>
        <a:off x="4968537" y="1901624"/>
        <a:ext cx="2140117" cy="511174"/>
      </dsp:txXfrm>
    </dsp:sp>
    <dsp:sp modelId="{0B2488FE-2168-4DDB-8C56-8B6B3E3D2597}">
      <dsp:nvSpPr>
        <dsp:cNvPr id="0" name=""/>
        <dsp:cNvSpPr/>
      </dsp:nvSpPr>
      <dsp:spPr>
        <a:xfrm>
          <a:off x="7428627"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Principal Components</a:t>
          </a:r>
        </a:p>
      </dsp:txBody>
      <dsp:txXfrm>
        <a:off x="7444530" y="1168600"/>
        <a:ext cx="2140117" cy="511174"/>
      </dsp:txXfrm>
    </dsp:sp>
    <dsp:sp modelId="{2C6684EB-117B-43FF-9145-EB73958B9209}">
      <dsp:nvSpPr>
        <dsp:cNvPr id="0" name=""/>
        <dsp:cNvSpPr/>
      </dsp:nvSpPr>
      <dsp:spPr>
        <a:xfrm rot="5400000">
          <a:off x="8467077"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68133D-8BE9-4778-9DFE-562BF4BEEDB7}">
      <dsp:nvSpPr>
        <dsp:cNvPr id="0" name=""/>
        <dsp:cNvSpPr/>
      </dsp:nvSpPr>
      <dsp:spPr>
        <a:xfrm>
          <a:off x="7428627"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PC and Numeric</a:t>
          </a:r>
        </a:p>
      </dsp:txBody>
      <dsp:txXfrm>
        <a:off x="7444530" y="1901624"/>
        <a:ext cx="2140117" cy="5111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49205-53BE-41F0-82EF-094478B13522}">
      <dsp:nvSpPr>
        <dsp:cNvPr id="0" name=""/>
        <dsp:cNvSpPr/>
      </dsp:nvSpPr>
      <dsp:spPr>
        <a:xfrm>
          <a:off x="0" y="590731"/>
          <a:ext cx="3251200" cy="130048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kern="1200" err="1"/>
            <a:t>JobLevel</a:t>
          </a:r>
          <a:r>
            <a:rPr lang="en-US" sz="1900" kern="1200"/>
            <a:t> shows significance for </a:t>
          </a:r>
          <a:r>
            <a:rPr lang="en-US" sz="1900" kern="1200" err="1"/>
            <a:t>MonthlyIncome</a:t>
          </a:r>
        </a:p>
      </dsp:txBody>
      <dsp:txXfrm>
        <a:off x="650240" y="590731"/>
        <a:ext cx="1950720" cy="1300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10F07-790E-4469-919C-2A0D8F963EC2}">
      <dsp:nvSpPr>
        <dsp:cNvPr id="0" name=""/>
        <dsp:cNvSpPr/>
      </dsp:nvSpPr>
      <dsp:spPr>
        <a:xfrm>
          <a:off x="0" y="607422"/>
          <a:ext cx="3294742" cy="1317897"/>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kern="1200"/>
            <a:t>Principal Component 0 shows significance for </a:t>
          </a:r>
          <a:r>
            <a:rPr lang="en-US" sz="1900" kern="1200" err="1"/>
            <a:t>MonthlyIncome</a:t>
          </a:r>
        </a:p>
      </dsp:txBody>
      <dsp:txXfrm>
        <a:off x="658949" y="607422"/>
        <a:ext cx="1976845" cy="13178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51A41-1B38-41B9-9A2B-7FEE80647A26}">
      <dsp:nvSpPr>
        <dsp:cNvPr id="0" name=""/>
        <dsp:cNvSpPr/>
      </dsp:nvSpPr>
      <dsp:spPr>
        <a:xfrm>
          <a:off x="0" y="1257300"/>
          <a:ext cx="4571999" cy="114299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err="1"/>
            <a:t>PerformanceRatings</a:t>
          </a:r>
          <a:r>
            <a:rPr lang="en-US" sz="1700" kern="1200"/>
            <a:t> show no significance for Attrition, while </a:t>
          </a:r>
          <a:r>
            <a:rPr lang="en-US" sz="1700" kern="1200" err="1"/>
            <a:t>OverTime</a:t>
          </a:r>
          <a:r>
            <a:rPr lang="en-US" sz="1700" kern="1200"/>
            <a:t>, </a:t>
          </a:r>
          <a:r>
            <a:rPr lang="en-US" sz="1700" kern="1200" err="1"/>
            <a:t>JobLevel</a:t>
          </a:r>
          <a:r>
            <a:rPr lang="en-US" sz="1700" kern="1200"/>
            <a:t> and </a:t>
          </a:r>
          <a:r>
            <a:rPr lang="en-US" sz="1700" kern="1200" err="1"/>
            <a:t>etc</a:t>
          </a:r>
          <a:r>
            <a:rPr lang="en-US" sz="1700" kern="1200"/>
            <a:t> show great significance with Attrition</a:t>
          </a:r>
        </a:p>
      </dsp:txBody>
      <dsp:txXfrm>
        <a:off x="33477" y="1290777"/>
        <a:ext cx="4505045" cy="10760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67626-9634-8C4E-8737-A4AF852F0A1A}">
      <dsp:nvSpPr>
        <dsp:cNvPr id="0" name=""/>
        <dsp:cNvSpPr/>
      </dsp:nvSpPr>
      <dsp:spPr>
        <a:xfrm>
          <a:off x="538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Logistic Regression</a:t>
          </a:r>
        </a:p>
        <a:p>
          <a:pPr marL="0" lvl="0" indent="0" algn="ctr" defTabSz="800100">
            <a:lnSpc>
              <a:spcPct val="90000"/>
            </a:lnSpc>
            <a:spcBef>
              <a:spcPct val="0"/>
            </a:spcBef>
            <a:spcAft>
              <a:spcPct val="35000"/>
            </a:spcAft>
            <a:buNone/>
          </a:pPr>
          <a:r>
            <a:rPr lang="en-GB" sz="1800" kern="1200"/>
            <a:t>(LR)</a:t>
          </a:r>
        </a:p>
      </dsp:txBody>
      <dsp:txXfrm>
        <a:off x="5381" y="178"/>
        <a:ext cx="2062955" cy="825182"/>
      </dsp:txXfrm>
    </dsp:sp>
    <dsp:sp modelId="{75D9E18B-71C4-5B4A-BCF9-38152D0D6E90}">
      <dsp:nvSpPr>
        <dsp:cNvPr id="0" name=""/>
        <dsp:cNvSpPr/>
      </dsp:nvSpPr>
      <dsp:spPr>
        <a:xfrm>
          <a:off x="538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C</a:t>
          </a:r>
        </a:p>
        <a:p>
          <a:pPr marL="171450" lvl="1" indent="-171450" algn="l" defTabSz="711200">
            <a:lnSpc>
              <a:spcPct val="90000"/>
            </a:lnSpc>
            <a:spcBef>
              <a:spcPct val="0"/>
            </a:spcBef>
            <a:spcAft>
              <a:spcPct val="15000"/>
            </a:spcAft>
            <a:buChar char="•"/>
          </a:pPr>
          <a:r>
            <a:rPr lang="en-GB" sz="1600" kern="1200"/>
            <a:t>solver</a:t>
          </a:r>
        </a:p>
        <a:p>
          <a:pPr marL="171450" lvl="1" indent="-171450" algn="l" defTabSz="711200">
            <a:lnSpc>
              <a:spcPct val="90000"/>
            </a:lnSpc>
            <a:spcBef>
              <a:spcPct val="0"/>
            </a:spcBef>
            <a:spcAft>
              <a:spcPct val="15000"/>
            </a:spcAft>
            <a:buChar char="•"/>
          </a:pPr>
          <a:r>
            <a:rPr lang="en-GB" sz="1600" kern="1200"/>
            <a:t>penalty</a:t>
          </a:r>
        </a:p>
      </dsp:txBody>
      <dsp:txXfrm>
        <a:off x="5381" y="825361"/>
        <a:ext cx="2062955" cy="2108160"/>
      </dsp:txXfrm>
    </dsp:sp>
    <dsp:sp modelId="{C2E31137-33F1-5345-8D5F-79548321668E}">
      <dsp:nvSpPr>
        <dsp:cNvPr id="0" name=""/>
        <dsp:cNvSpPr/>
      </dsp:nvSpPr>
      <dsp:spPr>
        <a:xfrm>
          <a:off x="235715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Decision Tree</a:t>
          </a:r>
        </a:p>
        <a:p>
          <a:pPr marL="0" lvl="0" indent="0" algn="ctr" defTabSz="800100">
            <a:lnSpc>
              <a:spcPct val="90000"/>
            </a:lnSpc>
            <a:spcBef>
              <a:spcPct val="0"/>
            </a:spcBef>
            <a:spcAft>
              <a:spcPct val="35000"/>
            </a:spcAft>
            <a:buNone/>
          </a:pPr>
          <a:r>
            <a:rPr lang="en-GB" sz="1800" kern="1200"/>
            <a:t>(DT)</a:t>
          </a:r>
        </a:p>
      </dsp:txBody>
      <dsp:txXfrm>
        <a:off x="2357151" y="178"/>
        <a:ext cx="2062955" cy="825182"/>
      </dsp:txXfrm>
    </dsp:sp>
    <dsp:sp modelId="{BC953EE6-78AE-A244-B417-2DB5D3B80C29}">
      <dsp:nvSpPr>
        <dsp:cNvPr id="0" name=""/>
        <dsp:cNvSpPr/>
      </dsp:nvSpPr>
      <dsp:spPr>
        <a:xfrm>
          <a:off x="235715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splitter</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max_features</a:t>
          </a:r>
          <a:endParaRPr lang="en-GB" sz="1600" kern="1200"/>
        </a:p>
        <a:p>
          <a:pPr marL="171450" lvl="1" indent="-171450" algn="l" defTabSz="711200">
            <a:lnSpc>
              <a:spcPct val="90000"/>
            </a:lnSpc>
            <a:spcBef>
              <a:spcPct val="0"/>
            </a:spcBef>
            <a:spcAft>
              <a:spcPct val="15000"/>
            </a:spcAft>
            <a:buChar char="•"/>
          </a:pPr>
          <a:r>
            <a:rPr lang="en-GB" sz="1600" kern="1200" err="1"/>
            <a:t>min_samples_leaf</a:t>
          </a:r>
          <a:endParaRPr lang="en-GB" sz="1600" kern="1200"/>
        </a:p>
        <a:p>
          <a:pPr marL="171450" lvl="1" indent="-171450" algn="l" defTabSz="711200">
            <a:lnSpc>
              <a:spcPct val="90000"/>
            </a:lnSpc>
            <a:spcBef>
              <a:spcPct val="0"/>
            </a:spcBef>
            <a:spcAft>
              <a:spcPct val="15000"/>
            </a:spcAft>
            <a:buChar char="•"/>
          </a:pPr>
          <a:r>
            <a:rPr lang="en-GB" sz="1600" kern="1200" err="1"/>
            <a:t>min_samples_split</a:t>
          </a:r>
          <a:endParaRPr lang="en-GB" sz="1600" kern="1200"/>
        </a:p>
      </dsp:txBody>
      <dsp:txXfrm>
        <a:off x="2357151" y="825361"/>
        <a:ext cx="2062955" cy="2108160"/>
      </dsp:txXfrm>
    </dsp:sp>
    <dsp:sp modelId="{5DDCEC91-F171-FE47-973E-854DD3C94A4B}">
      <dsp:nvSpPr>
        <dsp:cNvPr id="0" name=""/>
        <dsp:cNvSpPr/>
      </dsp:nvSpPr>
      <dsp:spPr>
        <a:xfrm>
          <a:off x="470892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Random Forest</a:t>
          </a:r>
        </a:p>
        <a:p>
          <a:pPr marL="0" lvl="0" indent="0" algn="ctr" defTabSz="800100">
            <a:lnSpc>
              <a:spcPct val="90000"/>
            </a:lnSpc>
            <a:spcBef>
              <a:spcPct val="0"/>
            </a:spcBef>
            <a:spcAft>
              <a:spcPct val="35000"/>
            </a:spcAft>
            <a:buNone/>
          </a:pPr>
          <a:r>
            <a:rPr lang="en-GB" sz="1800" kern="1200"/>
            <a:t>(RF)</a:t>
          </a:r>
        </a:p>
      </dsp:txBody>
      <dsp:txXfrm>
        <a:off x="4708921" y="178"/>
        <a:ext cx="2062955" cy="825182"/>
      </dsp:txXfrm>
    </dsp:sp>
    <dsp:sp modelId="{7EE4900E-C5D0-A344-BB6E-42A03FBC5050}">
      <dsp:nvSpPr>
        <dsp:cNvPr id="0" name=""/>
        <dsp:cNvSpPr/>
      </dsp:nvSpPr>
      <dsp:spPr>
        <a:xfrm>
          <a:off x="470892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bootstrap</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n_estimators</a:t>
          </a:r>
          <a:endParaRPr lang="en-GB" sz="1600" kern="1200"/>
        </a:p>
        <a:p>
          <a:pPr marL="171450" lvl="1" indent="-171450" algn="l" defTabSz="711200">
            <a:lnSpc>
              <a:spcPct val="90000"/>
            </a:lnSpc>
            <a:spcBef>
              <a:spcPct val="0"/>
            </a:spcBef>
            <a:spcAft>
              <a:spcPct val="15000"/>
            </a:spcAft>
            <a:buChar char="•"/>
          </a:pPr>
          <a:r>
            <a:rPr lang="en-GB" sz="1600" kern="1200" err="1"/>
            <a:t>max_features</a:t>
          </a:r>
          <a:endParaRPr lang="en-GB" sz="1600" kern="1200"/>
        </a:p>
        <a:p>
          <a:pPr marL="171450" lvl="1" indent="-171450" algn="l" defTabSz="711200">
            <a:lnSpc>
              <a:spcPct val="90000"/>
            </a:lnSpc>
            <a:spcBef>
              <a:spcPct val="0"/>
            </a:spcBef>
            <a:spcAft>
              <a:spcPct val="15000"/>
            </a:spcAft>
            <a:buChar char="•"/>
          </a:pPr>
          <a:r>
            <a:rPr lang="en-GB" sz="1600" kern="1200" err="1"/>
            <a:t>min_samples_leaf</a:t>
          </a:r>
          <a:endParaRPr lang="en-GB" sz="1600" kern="1200"/>
        </a:p>
        <a:p>
          <a:pPr marL="171450" lvl="1" indent="-171450" algn="l" defTabSz="711200">
            <a:lnSpc>
              <a:spcPct val="90000"/>
            </a:lnSpc>
            <a:spcBef>
              <a:spcPct val="0"/>
            </a:spcBef>
            <a:spcAft>
              <a:spcPct val="15000"/>
            </a:spcAft>
            <a:buChar char="•"/>
          </a:pPr>
          <a:r>
            <a:rPr lang="en-GB" sz="1600" kern="1200" err="1"/>
            <a:t>min_samples_split</a:t>
          </a:r>
          <a:endParaRPr lang="en-GB" sz="1600" kern="1200"/>
        </a:p>
      </dsp:txBody>
      <dsp:txXfrm>
        <a:off x="4708921" y="825361"/>
        <a:ext cx="2062955" cy="2108160"/>
      </dsp:txXfrm>
    </dsp:sp>
    <dsp:sp modelId="{4C32D559-D4F9-E544-AF51-BE48FA59BE8C}">
      <dsp:nvSpPr>
        <dsp:cNvPr id="0" name=""/>
        <dsp:cNvSpPr/>
      </dsp:nvSpPr>
      <dsp:spPr>
        <a:xfrm>
          <a:off x="7060690"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Support Vector Machines</a:t>
          </a:r>
        </a:p>
        <a:p>
          <a:pPr marL="0" lvl="0" indent="0" algn="ctr" defTabSz="800100">
            <a:lnSpc>
              <a:spcPct val="90000"/>
            </a:lnSpc>
            <a:spcBef>
              <a:spcPct val="0"/>
            </a:spcBef>
            <a:spcAft>
              <a:spcPct val="35000"/>
            </a:spcAft>
            <a:buNone/>
          </a:pPr>
          <a:r>
            <a:rPr lang="en-GB" sz="1800" kern="1200"/>
            <a:t>(SVM)</a:t>
          </a:r>
        </a:p>
      </dsp:txBody>
      <dsp:txXfrm>
        <a:off x="7060690" y="178"/>
        <a:ext cx="2062955" cy="825182"/>
      </dsp:txXfrm>
    </dsp:sp>
    <dsp:sp modelId="{9897FD21-676B-B94C-8E9D-333B63C06597}">
      <dsp:nvSpPr>
        <dsp:cNvPr id="0" name=""/>
        <dsp:cNvSpPr/>
      </dsp:nvSpPr>
      <dsp:spPr>
        <a:xfrm>
          <a:off x="7060690"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C</a:t>
          </a:r>
        </a:p>
        <a:p>
          <a:pPr marL="171450" lvl="1" indent="-171450" algn="l" defTabSz="711200">
            <a:lnSpc>
              <a:spcPct val="90000"/>
            </a:lnSpc>
            <a:spcBef>
              <a:spcPct val="0"/>
            </a:spcBef>
            <a:spcAft>
              <a:spcPct val="15000"/>
            </a:spcAft>
            <a:buChar char="•"/>
          </a:pPr>
          <a:r>
            <a:rPr lang="en-GB" sz="1600" kern="1200"/>
            <a:t>degree</a:t>
          </a:r>
        </a:p>
        <a:p>
          <a:pPr marL="171450" lvl="1" indent="-171450" algn="l" defTabSz="711200">
            <a:lnSpc>
              <a:spcPct val="90000"/>
            </a:lnSpc>
            <a:spcBef>
              <a:spcPct val="0"/>
            </a:spcBef>
            <a:spcAft>
              <a:spcPct val="15000"/>
            </a:spcAft>
            <a:buChar char="•"/>
          </a:pPr>
          <a:r>
            <a:rPr lang="en-GB" sz="1600" kern="1200"/>
            <a:t>gamma</a:t>
          </a:r>
        </a:p>
        <a:p>
          <a:pPr marL="171450" lvl="1" indent="-171450" algn="l" defTabSz="711200">
            <a:lnSpc>
              <a:spcPct val="90000"/>
            </a:lnSpc>
            <a:spcBef>
              <a:spcPct val="0"/>
            </a:spcBef>
            <a:spcAft>
              <a:spcPct val="15000"/>
            </a:spcAft>
            <a:buChar char="•"/>
          </a:pPr>
          <a:r>
            <a:rPr lang="en-GB" sz="1600" kern="1200"/>
            <a:t>kernel</a:t>
          </a:r>
        </a:p>
      </dsp:txBody>
      <dsp:txXfrm>
        <a:off x="7060690" y="825361"/>
        <a:ext cx="2062955" cy="2108160"/>
      </dsp:txXfrm>
    </dsp:sp>
    <dsp:sp modelId="{88F41930-FE42-2A4B-855F-9690EC366DCE}">
      <dsp:nvSpPr>
        <dsp:cNvPr id="0" name=""/>
        <dsp:cNvSpPr/>
      </dsp:nvSpPr>
      <dsp:spPr>
        <a:xfrm>
          <a:off x="9412460"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err="1"/>
            <a:t>eXtreme</a:t>
          </a:r>
          <a:r>
            <a:rPr lang="en-GB" sz="1800" kern="1200"/>
            <a:t> Gradient Boosting</a:t>
          </a:r>
        </a:p>
        <a:p>
          <a:pPr marL="0" lvl="0" indent="0" algn="ctr" defTabSz="800100">
            <a:lnSpc>
              <a:spcPct val="90000"/>
            </a:lnSpc>
            <a:spcBef>
              <a:spcPct val="0"/>
            </a:spcBef>
            <a:spcAft>
              <a:spcPct val="35000"/>
            </a:spcAft>
            <a:buNone/>
          </a:pPr>
          <a:r>
            <a:rPr lang="en-GB" sz="1800" kern="1200"/>
            <a:t>(</a:t>
          </a:r>
          <a:r>
            <a:rPr lang="en-GB" sz="1800" kern="1200" err="1"/>
            <a:t>XGBoost</a:t>
          </a:r>
          <a:r>
            <a:rPr lang="en-GB" sz="1800" kern="1200"/>
            <a:t>)</a:t>
          </a:r>
        </a:p>
      </dsp:txBody>
      <dsp:txXfrm>
        <a:off x="9412460" y="178"/>
        <a:ext cx="2062955" cy="825182"/>
      </dsp:txXfrm>
    </dsp:sp>
    <dsp:sp modelId="{A0734296-FA7B-5945-A94B-71B2F3E627E7}">
      <dsp:nvSpPr>
        <dsp:cNvPr id="0" name=""/>
        <dsp:cNvSpPr/>
      </dsp:nvSpPr>
      <dsp:spPr>
        <a:xfrm>
          <a:off x="9412460"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gamma</a:t>
          </a:r>
        </a:p>
        <a:p>
          <a:pPr marL="171450" lvl="1" indent="-171450" algn="l" defTabSz="711200">
            <a:lnSpc>
              <a:spcPct val="90000"/>
            </a:lnSpc>
            <a:spcBef>
              <a:spcPct val="0"/>
            </a:spcBef>
            <a:spcAft>
              <a:spcPct val="15000"/>
            </a:spcAft>
            <a:buChar char="•"/>
          </a:pPr>
          <a:r>
            <a:rPr lang="en-GB" sz="1600" kern="1200"/>
            <a:t>subsample</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n_estimators</a:t>
          </a:r>
          <a:endParaRPr lang="en-GB" sz="1600" kern="1200"/>
        </a:p>
        <a:p>
          <a:pPr marL="171450" lvl="1" indent="-171450" algn="l" defTabSz="711200">
            <a:lnSpc>
              <a:spcPct val="90000"/>
            </a:lnSpc>
            <a:spcBef>
              <a:spcPct val="0"/>
            </a:spcBef>
            <a:spcAft>
              <a:spcPct val="15000"/>
            </a:spcAft>
            <a:buChar char="•"/>
          </a:pPr>
          <a:r>
            <a:rPr lang="en-GB" sz="1600" kern="1200" err="1"/>
            <a:t>colsample_bytree</a:t>
          </a:r>
          <a:endParaRPr lang="en-GB" sz="1600" kern="1200"/>
        </a:p>
        <a:p>
          <a:pPr marL="171450" lvl="1" indent="-171450" algn="l" defTabSz="711200">
            <a:lnSpc>
              <a:spcPct val="90000"/>
            </a:lnSpc>
            <a:spcBef>
              <a:spcPct val="0"/>
            </a:spcBef>
            <a:spcAft>
              <a:spcPct val="15000"/>
            </a:spcAft>
            <a:buChar char="•"/>
          </a:pPr>
          <a:r>
            <a:rPr lang="en-GB" sz="1600" kern="1200" err="1"/>
            <a:t>min_child_weight</a:t>
          </a:r>
          <a:endParaRPr lang="en-GB" sz="1600" kern="1200"/>
        </a:p>
        <a:p>
          <a:pPr marL="171450" lvl="1" indent="-171450" algn="l" defTabSz="711200">
            <a:lnSpc>
              <a:spcPct val="90000"/>
            </a:lnSpc>
            <a:spcBef>
              <a:spcPct val="0"/>
            </a:spcBef>
            <a:spcAft>
              <a:spcPct val="15000"/>
            </a:spcAft>
            <a:buChar char="•"/>
          </a:pPr>
          <a:endParaRPr lang="en-GB" sz="1600" kern="1200"/>
        </a:p>
      </dsp:txBody>
      <dsp:txXfrm>
        <a:off x="9412460" y="825361"/>
        <a:ext cx="2062955" cy="2108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AFBB1-6C58-C94A-821D-EACCC81389AA}">
      <dsp:nvSpPr>
        <dsp:cNvPr id="0" name=""/>
        <dsp:cNvSpPr/>
      </dsp:nvSpPr>
      <dsp:spPr>
        <a:xfrm>
          <a:off x="1401" y="577379"/>
          <a:ext cx="2732856" cy="1093142"/>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After</a:t>
          </a:r>
        </a:p>
        <a:p>
          <a:pPr marL="0" lvl="0" indent="0" algn="ctr" defTabSz="977900">
            <a:lnSpc>
              <a:spcPct val="90000"/>
            </a:lnSpc>
            <a:spcBef>
              <a:spcPct val="0"/>
            </a:spcBef>
            <a:spcAft>
              <a:spcPct val="35000"/>
            </a:spcAft>
            <a:buNone/>
          </a:pPr>
          <a:r>
            <a:rPr lang="en-GB" sz="2200" kern="1200"/>
            <a:t>PCA</a:t>
          </a:r>
        </a:p>
      </dsp:txBody>
      <dsp:txXfrm>
        <a:off x="1401" y="577379"/>
        <a:ext cx="2459571" cy="1093142"/>
      </dsp:txXfrm>
    </dsp:sp>
    <dsp:sp modelId="{264CAA02-18F6-FD4D-A5E8-0DF58381B8A5}">
      <dsp:nvSpPr>
        <dsp:cNvPr id="0" name=""/>
        <dsp:cNvSpPr/>
      </dsp:nvSpPr>
      <dsp:spPr>
        <a:xfrm>
          <a:off x="2187686"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After</a:t>
          </a:r>
        </a:p>
        <a:p>
          <a:pPr marL="0" lvl="0" indent="0" algn="ctr" defTabSz="977900">
            <a:lnSpc>
              <a:spcPct val="90000"/>
            </a:lnSpc>
            <a:spcBef>
              <a:spcPct val="0"/>
            </a:spcBef>
            <a:spcAft>
              <a:spcPct val="35000"/>
            </a:spcAft>
            <a:buNone/>
          </a:pPr>
          <a:r>
            <a:rPr lang="en-GB" sz="2200" kern="1200"/>
            <a:t>SMOTE</a:t>
          </a:r>
        </a:p>
      </dsp:txBody>
      <dsp:txXfrm>
        <a:off x="2734257" y="577379"/>
        <a:ext cx="1639714" cy="1093142"/>
      </dsp:txXfrm>
    </dsp:sp>
    <dsp:sp modelId="{A0CAEEDA-0CC2-7D44-9F5E-C41232B921B6}">
      <dsp:nvSpPr>
        <dsp:cNvPr id="0" name=""/>
        <dsp:cNvSpPr/>
      </dsp:nvSpPr>
      <dsp:spPr>
        <a:xfrm>
          <a:off x="4373971"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Random Search</a:t>
          </a:r>
        </a:p>
      </dsp:txBody>
      <dsp:txXfrm>
        <a:off x="4920542" y="577379"/>
        <a:ext cx="1639714" cy="1093142"/>
      </dsp:txXfrm>
    </dsp:sp>
    <dsp:sp modelId="{D5011061-6073-2640-B760-865FCDDC0446}">
      <dsp:nvSpPr>
        <dsp:cNvPr id="0" name=""/>
        <dsp:cNvSpPr/>
      </dsp:nvSpPr>
      <dsp:spPr>
        <a:xfrm>
          <a:off x="6560256"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Grid    Search</a:t>
          </a:r>
        </a:p>
      </dsp:txBody>
      <dsp:txXfrm>
        <a:off x="7106827" y="577379"/>
        <a:ext cx="1639714" cy="1093142"/>
      </dsp:txXfrm>
    </dsp:sp>
    <dsp:sp modelId="{461FD54B-1407-244F-83FD-A35DE82B9247}">
      <dsp:nvSpPr>
        <dsp:cNvPr id="0" name=""/>
        <dsp:cNvSpPr/>
      </dsp:nvSpPr>
      <dsp:spPr>
        <a:xfrm>
          <a:off x="8746541"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Final Performance</a:t>
          </a:r>
        </a:p>
      </dsp:txBody>
      <dsp:txXfrm>
        <a:off x="9293112" y="577379"/>
        <a:ext cx="1639714" cy="10931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0CE78-8136-2D4E-85C4-0526A0E21F72}" type="datetimeFigureOut">
              <a:rPr lang="en-US" smtClean="0"/>
              <a:t>4/23/22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0182A-1F46-DD45-AE4A-EC80991F2F49}" type="slidenum">
              <a:rPr lang="en-US" smtClean="0"/>
              <a:t>‹#›</a:t>
            </a:fld>
            <a:endParaRPr lang="en-US"/>
          </a:p>
        </p:txBody>
      </p:sp>
    </p:spTree>
    <p:extLst>
      <p:ext uri="{BB962C8B-B14F-4D97-AF65-F5344CB8AC3E}">
        <p14:creationId xmlns:p14="http://schemas.microsoft.com/office/powerpoint/2010/main" val="238487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a:t>
            </a:r>
            <a:r>
              <a:rPr lang="zh-CN" altLang="en-US" dirty="0"/>
              <a:t> </a:t>
            </a:r>
            <a:r>
              <a:rPr lang="en-US" altLang="zh-CN" dirty="0"/>
              <a:t>am </a:t>
            </a:r>
            <a:r>
              <a:rPr lang="en-US" altLang="zh-CN" dirty="0" err="1"/>
              <a:t>Jiwei</a:t>
            </a:r>
            <a:r>
              <a:rPr lang="en-US" altLang="zh-CN" dirty="0"/>
              <a:t>  here are </a:t>
            </a:r>
            <a:r>
              <a:rPr lang="en-US" dirty="0" err="1"/>
              <a:t>Zhaoming</a:t>
            </a:r>
            <a:r>
              <a:rPr lang="en-US" dirty="0"/>
              <a:t> and </a:t>
            </a:r>
            <a:r>
              <a:rPr lang="en-US" dirty="0" err="1"/>
              <a:t>Runbin</a:t>
            </a:r>
            <a:r>
              <a:rPr lang="en-US" dirty="0"/>
              <a:t>. now we will present our project about</a:t>
            </a:r>
            <a:r>
              <a:rPr lang="zh-CN" altLang="en-US" dirty="0"/>
              <a:t> </a:t>
            </a:r>
            <a:r>
              <a:rPr lang="en-US" altLang="zh-CN" dirty="0"/>
              <a:t>the</a:t>
            </a:r>
            <a:r>
              <a:rPr lang="en-US" dirty="0"/>
              <a:t> </a:t>
            </a:r>
            <a:r>
              <a:rPr lang="en-SG" sz="1200" b="1" dirty="0"/>
              <a:t>IBM HR Analytics Employee Attrition.</a:t>
            </a:r>
          </a:p>
        </p:txBody>
      </p:sp>
      <p:sp>
        <p:nvSpPr>
          <p:cNvPr id="4" name="Slide Number Placeholder 3"/>
          <p:cNvSpPr>
            <a:spLocks noGrp="1"/>
          </p:cNvSpPr>
          <p:nvPr>
            <p:ph type="sldNum" sz="quarter" idx="5"/>
          </p:nvPr>
        </p:nvSpPr>
        <p:spPr/>
        <p:txBody>
          <a:bodyPr/>
          <a:lstStyle/>
          <a:p>
            <a:fld id="{5460182A-1F46-DD45-AE4A-EC80991F2F49}" type="slidenum">
              <a:rPr lang="en-US" smtClean="0"/>
              <a:t>1</a:t>
            </a:fld>
            <a:endParaRPr lang="en-US"/>
          </a:p>
        </p:txBody>
      </p:sp>
    </p:spTree>
    <p:extLst>
      <p:ext uri="{BB962C8B-B14F-4D97-AF65-F5344CB8AC3E}">
        <p14:creationId xmlns:p14="http://schemas.microsoft.com/office/powerpoint/2010/main" val="384409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60182A-1F46-DD45-AE4A-EC80991F2F49}" type="slidenum">
              <a:rPr lang="en-US" smtClean="0"/>
              <a:t>19</a:t>
            </a:fld>
            <a:endParaRPr lang="en-US"/>
          </a:p>
        </p:txBody>
      </p:sp>
    </p:spTree>
    <p:extLst>
      <p:ext uri="{BB962C8B-B14F-4D97-AF65-F5344CB8AC3E}">
        <p14:creationId xmlns:p14="http://schemas.microsoft.com/office/powerpoint/2010/main" val="378323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This data set has 35 variables and about 1500 rows</a:t>
            </a:r>
          </a:p>
          <a:p>
            <a:r>
              <a:rPr lang="en-US" sz="2800" dirty="0"/>
              <a:t>There are information about 5 main categories, such as personal info, work experience, benefits, etc.</a:t>
            </a:r>
          </a:p>
          <a:p>
            <a:endParaRPr lang="en-US" sz="2800" dirty="0"/>
          </a:p>
        </p:txBody>
      </p:sp>
      <p:sp>
        <p:nvSpPr>
          <p:cNvPr id="4" name="Slide Number Placeholder 3"/>
          <p:cNvSpPr>
            <a:spLocks noGrp="1"/>
          </p:cNvSpPr>
          <p:nvPr>
            <p:ph type="sldNum" sz="quarter" idx="5"/>
          </p:nvPr>
        </p:nvSpPr>
        <p:spPr/>
        <p:txBody>
          <a:bodyPr/>
          <a:lstStyle/>
          <a:p>
            <a:fld id="{5460182A-1F46-DD45-AE4A-EC80991F2F49}" type="slidenum">
              <a:rPr lang="en-US" smtClean="0"/>
              <a:t>2</a:t>
            </a:fld>
            <a:endParaRPr lang="en-US"/>
          </a:p>
        </p:txBody>
      </p:sp>
    </p:spTree>
    <p:extLst>
      <p:ext uri="{BB962C8B-B14F-4D97-AF65-F5344CB8AC3E}">
        <p14:creationId xmlns:p14="http://schemas.microsoft.com/office/powerpoint/2010/main" val="5908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data set, there are two objective questions that we want to investigate.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first Question is: What factors matter most in their attrition decision?</a:t>
            </a:r>
          </a:p>
          <a:p>
            <a:r>
              <a:rPr lang="en-US" dirty="0"/>
              <a:t>And the second Question is </a:t>
            </a:r>
            <a:r>
              <a:rPr lang="en-US" sz="1200" dirty="0"/>
              <a:t>How can we prevent employees from resigning</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t>Employee Attrition will cause significant loss to the company. Usually, it will cost 10% of the annual salary of a position to hire a new employee for this 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t>Hence, we are interested in this topic.</a:t>
            </a:r>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3</a:t>
            </a:fld>
            <a:endParaRPr lang="en-US"/>
          </a:p>
        </p:txBody>
      </p:sp>
    </p:spTree>
    <p:extLst>
      <p:ext uri="{BB962C8B-B14F-4D97-AF65-F5344CB8AC3E}">
        <p14:creationId xmlns:p14="http://schemas.microsoft.com/office/powerpoint/2010/main" val="216409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that how we carry out our project. There are mainly three steps.</a:t>
            </a:r>
          </a:p>
          <a:p>
            <a:pPr algn="l">
              <a:spcBef>
                <a:spcPts val="0"/>
              </a:spcBef>
              <a:buSzPts val="990"/>
            </a:pPr>
            <a:r>
              <a:rPr lang="en-US" dirty="0"/>
              <a:t>We did the </a:t>
            </a:r>
            <a:r>
              <a:rPr lang="en-SG" altLang="zh-CN" sz="1200" dirty="0">
                <a:latin typeface="Impact"/>
                <a:ea typeface="Impact"/>
                <a:cs typeface="Impact"/>
                <a:sym typeface="Impact"/>
              </a:rPr>
              <a:t>Data Pre-processing at first. Then we carried out the Exploratory Data Analysis and applied 5 different machine learning algorithms to the cleaned and balanced data.</a:t>
            </a:r>
            <a:endParaRPr lang="en-SG" sz="1200" dirty="0">
              <a:latin typeface="Impact"/>
              <a:ea typeface="Impact"/>
              <a:cs typeface="Impact"/>
              <a:sym typeface="Impact"/>
            </a:endParaRPr>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4</a:t>
            </a:fld>
            <a:endParaRPr lang="en-US"/>
          </a:p>
        </p:txBody>
      </p:sp>
    </p:spTree>
    <p:extLst>
      <p:ext uri="{BB962C8B-B14F-4D97-AF65-F5344CB8AC3E}">
        <p14:creationId xmlns:p14="http://schemas.microsoft.com/office/powerpoint/2010/main" val="214945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Attrition </a:t>
            </a:r>
            <a:r>
              <a:rPr lang="en-US" dirty="0" err="1"/>
              <a:t>要不顺着排一下</a:t>
            </a:r>
            <a:r>
              <a:rPr lang="en-US" dirty="0"/>
              <a:t>?</a:t>
            </a:r>
          </a:p>
        </p:txBody>
      </p:sp>
      <p:sp>
        <p:nvSpPr>
          <p:cNvPr id="4" name="Slide Number Placeholder 3"/>
          <p:cNvSpPr>
            <a:spLocks noGrp="1"/>
          </p:cNvSpPr>
          <p:nvPr>
            <p:ph type="sldNum" sz="quarter" idx="5"/>
          </p:nvPr>
        </p:nvSpPr>
        <p:spPr/>
        <p:txBody>
          <a:bodyPr/>
          <a:lstStyle/>
          <a:p>
            <a:fld id="{5460182A-1F46-DD45-AE4A-EC80991F2F49}" type="slidenum">
              <a:rPr lang="en-US" smtClean="0"/>
              <a:t>9</a:t>
            </a:fld>
            <a:endParaRPr lang="en-US"/>
          </a:p>
        </p:txBody>
      </p:sp>
    </p:spTree>
    <p:extLst>
      <p:ext uri="{BB962C8B-B14F-4D97-AF65-F5344CB8AC3E}">
        <p14:creationId xmlns:p14="http://schemas.microsoft.com/office/powerpoint/2010/main" val="36776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final results for the 5 different machine learning models that we applied. </a:t>
            </a:r>
          </a:p>
          <a:p>
            <a:pPr marL="383540" indent="-383540"/>
            <a:r>
              <a:rPr lang="en-US" sz="1200" i="0" dirty="0"/>
              <a:t>We can see that the Logistic Regression has the best performance for Accuracy, F1-score and Recall.</a:t>
            </a:r>
          </a:p>
          <a:p>
            <a:pPr marL="383540" indent="-383540"/>
            <a:r>
              <a:rPr lang="en-US" sz="1200" dirty="0"/>
              <a:t>Logistic Regression also has the shortest training time which is about 12 minutes</a:t>
            </a:r>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12</a:t>
            </a:fld>
            <a:endParaRPr lang="en-US"/>
          </a:p>
        </p:txBody>
      </p:sp>
    </p:spTree>
    <p:extLst>
      <p:ext uri="{BB962C8B-B14F-4D97-AF65-F5344CB8AC3E}">
        <p14:creationId xmlns:p14="http://schemas.microsoft.com/office/powerpoint/2010/main" val="22261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3540" marR="0" lvl="0" indent="-383540" algn="l" defTabSz="914400" rtl="0" eaLnBrk="1" fontAlgn="auto" latinLnBrk="0" hangingPunct="1">
              <a:lnSpc>
                <a:spcPct val="100000"/>
              </a:lnSpc>
              <a:spcBef>
                <a:spcPts val="0"/>
              </a:spcBef>
              <a:spcAft>
                <a:spcPts val="0"/>
              </a:spcAft>
              <a:buClrTx/>
              <a:buSzTx/>
              <a:buFontTx/>
              <a:buNone/>
              <a:tabLst/>
              <a:defRPr/>
            </a:pPr>
            <a:r>
              <a:rPr lang="en-US" sz="3200" dirty="0"/>
              <a:t>However, the limitation of Logistic Regression is that it is tough to obtain complex relationships using logistic regression. We may use more powerful and compact algorithms such as Neural Networks .</a:t>
            </a:r>
            <a:endParaRPr lang="en-US" sz="3200" i="0" dirty="0"/>
          </a:p>
          <a:p>
            <a:pPr marL="383540" indent="-383540"/>
            <a:r>
              <a:rPr lang="en-US" sz="3200" i="0" dirty="0"/>
              <a:t>SV</a:t>
            </a:r>
            <a:r>
              <a:rPr lang="en-US" sz="3200" dirty="0"/>
              <a:t>M, Random Forest, and </a:t>
            </a:r>
            <a:r>
              <a:rPr lang="en-US" sz="3200" dirty="0" err="1"/>
              <a:t>XGBoost</a:t>
            </a:r>
            <a:r>
              <a:rPr lang="en-US" sz="3200" dirty="0"/>
              <a:t> overfitted for the training set, which achieve Accuracy of 100%. But for test set, all three of them are worse than the Logistic Regression.</a:t>
            </a:r>
          </a:p>
          <a:p>
            <a:pPr marL="383540" indent="-383540"/>
            <a:endParaRPr lang="en-US" sz="3200" i="0" dirty="0"/>
          </a:p>
          <a:p>
            <a:pPr marL="383540" indent="-383540"/>
            <a:r>
              <a:rPr lang="en-US" sz="3200" i="0" dirty="0"/>
              <a:t>Another limitation is about the high time complexity and the poor run-power of our personal laptops. We have to narrow the optimal parameter range step by step rather than brute force searching all possible combinations. Hence, our result might not reflect the absolute global optimum. Further improvement could be made by looping more combinations of parameters.</a:t>
            </a:r>
          </a:p>
          <a:p>
            <a:pPr lvl="1" indent="-383540"/>
            <a:endParaRPr lang="en-US" sz="3200" i="0" dirty="0"/>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13</a:t>
            </a:fld>
            <a:endParaRPr lang="en-US"/>
          </a:p>
        </p:txBody>
      </p:sp>
    </p:spTree>
    <p:extLst>
      <p:ext uri="{BB962C8B-B14F-4D97-AF65-F5344CB8AC3E}">
        <p14:creationId xmlns:p14="http://schemas.microsoft.com/office/powerpoint/2010/main" val="192155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go back to our original questions, There are three most important factors for attrition.</a:t>
            </a:r>
          </a:p>
          <a:p>
            <a:r>
              <a:rPr lang="en-US" dirty="0"/>
              <a:t>Low </a:t>
            </a:r>
            <a:r>
              <a:rPr lang="en-US" dirty="0" err="1"/>
              <a:t>MonthlyIncome</a:t>
            </a:r>
            <a:r>
              <a:rPr lang="en-US" dirty="0"/>
              <a:t>, younger group and overtime.</a:t>
            </a:r>
          </a:p>
          <a:p>
            <a:r>
              <a:rPr lang="en-US" dirty="0"/>
              <a:t>It is reasonable that the people with relatively low monthly Income tend to attrit more likely. Then they can get higher salary and promoted by joining a new company.</a:t>
            </a:r>
          </a:p>
          <a:p>
            <a:r>
              <a:rPr lang="en-US" dirty="0"/>
              <a:t>Usually, these people are also the younger group in the company.</a:t>
            </a:r>
          </a:p>
          <a:p>
            <a:endParaRPr lang="en-US" dirty="0"/>
          </a:p>
          <a:p>
            <a:r>
              <a:rPr lang="en-US" dirty="0"/>
              <a:t>For the second </a:t>
            </a:r>
            <a:r>
              <a:rPr lang="en-US" dirty="0" err="1"/>
              <a:t>question,as</a:t>
            </a:r>
            <a:r>
              <a:rPr lang="en-US" dirty="0"/>
              <a:t> the company manager,  </a:t>
            </a:r>
            <a:r>
              <a:rPr lang="en-US" b="1" dirty="0"/>
              <a:t>how can we prevent employees from resigning?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reduce the overtime working hours or </a:t>
            </a:r>
            <a:r>
              <a:rPr lang="en-US" i="0" dirty="0"/>
              <a:t>Increase the </a:t>
            </a:r>
            <a:r>
              <a:rPr lang="en-US" i="0" dirty="0" err="1"/>
              <a:t>OverTime</a:t>
            </a:r>
            <a:r>
              <a:rPr lang="en-US" i="0" dirty="0"/>
              <a:t> extra salary</a:t>
            </a:r>
          </a:p>
          <a:p>
            <a:pPr lvl="1" indent="-383540"/>
            <a:r>
              <a:rPr lang="en-US" dirty="0"/>
              <a:t>For the employees who are more likely to attrit, we can provide </a:t>
            </a:r>
            <a:r>
              <a:rPr lang="en-US" i="0" dirty="0"/>
              <a:t>better welfare for them, such as increasing the monthly income and provide more stock option level.</a:t>
            </a:r>
            <a:endParaRPr lang="en-US" dirty="0"/>
          </a:p>
          <a:p>
            <a:r>
              <a:rPr lang="en-US" dirty="0"/>
              <a:t>Now it comes to the end of our presentation, thank you for listening!</a:t>
            </a:r>
          </a:p>
        </p:txBody>
      </p:sp>
      <p:sp>
        <p:nvSpPr>
          <p:cNvPr id="4" name="Slide Number Placeholder 3"/>
          <p:cNvSpPr>
            <a:spLocks noGrp="1"/>
          </p:cNvSpPr>
          <p:nvPr>
            <p:ph type="sldNum" sz="quarter" idx="5"/>
          </p:nvPr>
        </p:nvSpPr>
        <p:spPr/>
        <p:txBody>
          <a:bodyPr/>
          <a:lstStyle/>
          <a:p>
            <a:fld id="{5460182A-1F46-DD45-AE4A-EC80991F2F49}" type="slidenum">
              <a:rPr lang="en-US" smtClean="0"/>
              <a:t>14</a:t>
            </a:fld>
            <a:endParaRPr lang="en-US"/>
          </a:p>
        </p:txBody>
      </p:sp>
    </p:spTree>
    <p:extLst>
      <p:ext uri="{BB962C8B-B14F-4D97-AF65-F5344CB8AC3E}">
        <p14:creationId xmlns:p14="http://schemas.microsoft.com/office/powerpoint/2010/main" val="382735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confusion matrix for both the training set and test set of our models.</a:t>
            </a:r>
          </a:p>
        </p:txBody>
      </p:sp>
      <p:sp>
        <p:nvSpPr>
          <p:cNvPr id="4" name="Slide Number Placeholder 3"/>
          <p:cNvSpPr>
            <a:spLocks noGrp="1"/>
          </p:cNvSpPr>
          <p:nvPr>
            <p:ph type="sldNum" sz="quarter" idx="5"/>
          </p:nvPr>
        </p:nvSpPr>
        <p:spPr/>
        <p:txBody>
          <a:bodyPr/>
          <a:lstStyle/>
          <a:p>
            <a:fld id="{5460182A-1F46-DD45-AE4A-EC80991F2F49}" type="slidenum">
              <a:rPr lang="en-US" smtClean="0"/>
              <a:t>15</a:t>
            </a:fld>
            <a:endParaRPr lang="en-US"/>
          </a:p>
        </p:txBody>
      </p:sp>
    </p:spTree>
    <p:extLst>
      <p:ext uri="{BB962C8B-B14F-4D97-AF65-F5344CB8AC3E}">
        <p14:creationId xmlns:p14="http://schemas.microsoft.com/office/powerpoint/2010/main" val="350966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7DE6118-2437-4B30-8E3C-4D2BE6020583}" type="datetimeFigureOut">
              <a:rPr lang="en-US" dirty="0"/>
              <a:t>4/23/22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7DE6118-2437-4B30-8E3C-4D2BE6020583}" type="datetimeFigureOut">
              <a:rPr lang="en-US" dirty="0"/>
              <a:t>4/23/22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7DE6118-2437-4B30-8E3C-4D2BE6020583}" type="datetimeFigureOut">
              <a:rPr lang="en-US" dirty="0"/>
              <a:t>4/23/22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8.png"/><Relationship Id="rId18" Type="http://schemas.microsoft.com/office/2007/relationships/diagramDrawing" Target="../diagrams/drawing7.xml"/><Relationship Id="rId3" Type="http://schemas.openxmlformats.org/officeDocument/2006/relationships/diagramLayout" Target="../diagrams/layout5.xml"/><Relationship Id="rId7" Type="http://schemas.openxmlformats.org/officeDocument/2006/relationships/image" Target="../media/image17.jpeg"/><Relationship Id="rId12" Type="http://schemas.microsoft.com/office/2007/relationships/diagramDrawing" Target="../diagrams/drawing6.xml"/><Relationship Id="rId17" Type="http://schemas.openxmlformats.org/officeDocument/2006/relationships/diagramColors" Target="../diagrams/colors7.xml"/><Relationship Id="rId2" Type="http://schemas.openxmlformats.org/officeDocument/2006/relationships/diagramData" Target="../diagrams/data5.xml"/><Relationship Id="rId16"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diagramColors" Target="../diagrams/colors6.xml"/><Relationship Id="rId5" Type="http://schemas.openxmlformats.org/officeDocument/2006/relationships/diagramColors" Target="../diagrams/colors5.xml"/><Relationship Id="rId15" Type="http://schemas.openxmlformats.org/officeDocument/2006/relationships/diagramLayout" Target="../diagrams/layout7.xml"/><Relationship Id="rId10" Type="http://schemas.openxmlformats.org/officeDocument/2006/relationships/diagramQuickStyle" Target="../diagrams/quickStyle6.xml"/><Relationship Id="rId19" Type="http://schemas.openxmlformats.org/officeDocument/2006/relationships/image" Target="../media/image19.png"/><Relationship Id="rId4" Type="http://schemas.openxmlformats.org/officeDocument/2006/relationships/diagramQuickStyle" Target="../diagrams/quickStyle5.xml"/><Relationship Id="rId9" Type="http://schemas.openxmlformats.org/officeDocument/2006/relationships/diagramLayout" Target="../diagrams/layout6.xml"/><Relationship Id="rId1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1.png"/><Relationship Id="rId4" Type="http://schemas.openxmlformats.org/officeDocument/2006/relationships/diagramQuickStyle" Target="../diagrams/quickStyle3.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5.png"/><Relationship Id="rId4" Type="http://schemas.openxmlformats.org/officeDocument/2006/relationships/diagramQuickStyle" Target="../diagrams/quickStyle4.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00A7-4D1B-5D41-A83C-D329470505A0}"/>
              </a:ext>
            </a:extLst>
          </p:cNvPr>
          <p:cNvSpPr>
            <a:spLocks noGrp="1"/>
          </p:cNvSpPr>
          <p:nvPr>
            <p:ph type="ctrTitle"/>
          </p:nvPr>
        </p:nvSpPr>
        <p:spPr/>
        <p:txBody>
          <a:bodyPr/>
          <a:lstStyle/>
          <a:p>
            <a:r>
              <a:rPr lang="en-US" sz="4800" dirty="0"/>
              <a:t>SC5010 - </a:t>
            </a:r>
            <a:r>
              <a:rPr lang="en-SG" sz="4800" b="1" dirty="0"/>
              <a:t>IBM HR Analytics Employee Attrition</a:t>
            </a:r>
            <a:endParaRPr lang="en-US" sz="4800" dirty="0"/>
          </a:p>
        </p:txBody>
      </p:sp>
      <p:sp>
        <p:nvSpPr>
          <p:cNvPr id="3" name="Subtitle 2">
            <a:extLst>
              <a:ext uri="{FF2B5EF4-FFF2-40B4-BE49-F238E27FC236}">
                <a16:creationId xmlns:a16="http://schemas.microsoft.com/office/drawing/2014/main" id="{8AA0D5F6-AB42-1C40-8B30-EF095E9F82C7}"/>
              </a:ext>
            </a:extLst>
          </p:cNvPr>
          <p:cNvSpPr>
            <a:spLocks noGrp="1"/>
          </p:cNvSpPr>
          <p:nvPr>
            <p:ph type="subTitle" idx="1"/>
          </p:nvPr>
        </p:nvSpPr>
        <p:spPr/>
        <p:txBody>
          <a:bodyPr/>
          <a:lstStyle/>
          <a:p>
            <a:r>
              <a:rPr lang="en-US" dirty="0"/>
              <a:t>Team members:</a:t>
            </a:r>
          </a:p>
          <a:p>
            <a:r>
              <a:rPr lang="en-US" dirty="0"/>
              <a:t>Duan </a:t>
            </a:r>
            <a:r>
              <a:rPr lang="en-US" dirty="0" err="1"/>
              <a:t>Zhaoming</a:t>
            </a:r>
            <a:r>
              <a:rPr lang="en-US" dirty="0"/>
              <a:t>, Zhou </a:t>
            </a:r>
            <a:r>
              <a:rPr lang="en-US" dirty="0" err="1"/>
              <a:t>Runbing</a:t>
            </a:r>
            <a:r>
              <a:rPr lang="en-US" dirty="0"/>
              <a:t>, Wang </a:t>
            </a:r>
            <a:r>
              <a:rPr lang="en-US" dirty="0" err="1"/>
              <a:t>Jiwei</a:t>
            </a:r>
            <a:endParaRPr lang="en-US" dirty="0"/>
          </a:p>
        </p:txBody>
      </p:sp>
    </p:spTree>
    <p:extLst>
      <p:ext uri="{BB962C8B-B14F-4D97-AF65-F5344CB8AC3E}">
        <p14:creationId xmlns:p14="http://schemas.microsoft.com/office/powerpoint/2010/main" val="166112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50AC-9E36-2B07-1D3B-7B92AF9A77DF}"/>
              </a:ext>
            </a:extLst>
          </p:cNvPr>
          <p:cNvSpPr>
            <a:spLocks noGrp="1"/>
          </p:cNvSpPr>
          <p:nvPr>
            <p:ph type="title"/>
          </p:nvPr>
        </p:nvSpPr>
        <p:spPr/>
        <p:txBody>
          <a:bodyPr/>
          <a:lstStyle/>
          <a:p>
            <a:r>
              <a:rPr lang="en-US"/>
              <a:t>EDA – Insight</a:t>
            </a:r>
          </a:p>
        </p:txBody>
      </p:sp>
      <p:graphicFrame>
        <p:nvGraphicFramePr>
          <p:cNvPr id="11" name="Diagram 11">
            <a:extLst>
              <a:ext uri="{FF2B5EF4-FFF2-40B4-BE49-F238E27FC236}">
                <a16:creationId xmlns:a16="http://schemas.microsoft.com/office/drawing/2014/main" id="{25037EB8-2599-2219-8BB0-AB33CB743572}"/>
              </a:ext>
            </a:extLst>
          </p:cNvPr>
          <p:cNvGraphicFramePr/>
          <p:nvPr>
            <p:extLst>
              <p:ext uri="{D42A27DB-BD31-4B8C-83A1-F6EECF244321}">
                <p14:modId xmlns:p14="http://schemas.microsoft.com/office/powerpoint/2010/main" val="1395964066"/>
              </p:ext>
            </p:extLst>
          </p:nvPr>
        </p:nvGraphicFramePr>
        <p:xfrm>
          <a:off x="921657" y="830943"/>
          <a:ext cx="3251200" cy="2481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8" name="Picture 4" descr="Chart&#10;&#10;Description automatically generated">
            <a:extLst>
              <a:ext uri="{FF2B5EF4-FFF2-40B4-BE49-F238E27FC236}">
                <a16:creationId xmlns:a16="http://schemas.microsoft.com/office/drawing/2014/main" id="{7E5F789C-36B2-5AC9-780E-328871FDF569}"/>
              </a:ext>
            </a:extLst>
          </p:cNvPr>
          <p:cNvPicPr>
            <a:picLocks noGrp="1" noChangeAspect="1"/>
          </p:cNvPicPr>
          <p:nvPr>
            <p:ph idx="1"/>
          </p:nvPr>
        </p:nvPicPr>
        <p:blipFill>
          <a:blip r:embed="rId7"/>
          <a:stretch>
            <a:fillRect/>
          </a:stretch>
        </p:blipFill>
        <p:spPr>
          <a:xfrm>
            <a:off x="4349363" y="1430896"/>
            <a:ext cx="7623710" cy="1252044"/>
          </a:xfrm>
        </p:spPr>
      </p:pic>
      <p:graphicFrame>
        <p:nvGraphicFramePr>
          <p:cNvPr id="135" name="Diagram 135">
            <a:extLst>
              <a:ext uri="{FF2B5EF4-FFF2-40B4-BE49-F238E27FC236}">
                <a16:creationId xmlns:a16="http://schemas.microsoft.com/office/drawing/2014/main" id="{F5C56193-D8ED-6EC9-625E-C1645923A28C}"/>
              </a:ext>
            </a:extLst>
          </p:cNvPr>
          <p:cNvGraphicFramePr/>
          <p:nvPr>
            <p:extLst>
              <p:ext uri="{D42A27DB-BD31-4B8C-83A1-F6EECF244321}">
                <p14:modId xmlns:p14="http://schemas.microsoft.com/office/powerpoint/2010/main" val="3241181248"/>
              </p:ext>
            </p:extLst>
          </p:nvPr>
        </p:nvGraphicFramePr>
        <p:xfrm>
          <a:off x="878114" y="3428999"/>
          <a:ext cx="3294743" cy="2532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45" name="Picture 6" descr="Chart, scatter chart&#10;&#10;Description automatically generated">
            <a:extLst>
              <a:ext uri="{FF2B5EF4-FFF2-40B4-BE49-F238E27FC236}">
                <a16:creationId xmlns:a16="http://schemas.microsoft.com/office/drawing/2014/main" id="{BA821C0E-8F16-73F7-9F0B-9BA03AB95D7A}"/>
              </a:ext>
            </a:extLst>
          </p:cNvPr>
          <p:cNvPicPr>
            <a:picLocks noChangeAspect="1"/>
          </p:cNvPicPr>
          <p:nvPr/>
        </p:nvPicPr>
        <p:blipFill>
          <a:blip r:embed="rId13"/>
          <a:stretch>
            <a:fillRect/>
          </a:stretch>
        </p:blipFill>
        <p:spPr>
          <a:xfrm>
            <a:off x="4226645" y="3644569"/>
            <a:ext cx="2743200" cy="2582923"/>
          </a:xfrm>
          <a:prstGeom prst="rect">
            <a:avLst/>
          </a:prstGeom>
        </p:spPr>
      </p:pic>
      <p:graphicFrame>
        <p:nvGraphicFramePr>
          <p:cNvPr id="246" name="Diagram 246">
            <a:extLst>
              <a:ext uri="{FF2B5EF4-FFF2-40B4-BE49-F238E27FC236}">
                <a16:creationId xmlns:a16="http://schemas.microsoft.com/office/drawing/2014/main" id="{9BEAD778-3B68-FD92-04F1-EC57C435666D}"/>
              </a:ext>
            </a:extLst>
          </p:cNvPr>
          <p:cNvGraphicFramePr/>
          <p:nvPr>
            <p:extLst>
              <p:ext uri="{D42A27DB-BD31-4B8C-83A1-F6EECF244321}">
                <p14:modId xmlns:p14="http://schemas.microsoft.com/office/powerpoint/2010/main" val="2100546591"/>
              </p:ext>
            </p:extLst>
          </p:nvPr>
        </p:nvGraphicFramePr>
        <p:xfrm>
          <a:off x="7460343" y="1527628"/>
          <a:ext cx="4572000" cy="36576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20" name="Picture 8" descr="Chart, histogram&#10;&#10;Description automatically generated">
            <a:extLst>
              <a:ext uri="{FF2B5EF4-FFF2-40B4-BE49-F238E27FC236}">
                <a16:creationId xmlns:a16="http://schemas.microsoft.com/office/drawing/2014/main" id="{8B99FF63-F9DA-B0C2-BB78-AE23A9558CDF}"/>
              </a:ext>
            </a:extLst>
          </p:cNvPr>
          <p:cNvPicPr>
            <a:picLocks noChangeAspect="1"/>
          </p:cNvPicPr>
          <p:nvPr/>
        </p:nvPicPr>
        <p:blipFill>
          <a:blip r:embed="rId19"/>
          <a:stretch>
            <a:fillRect/>
          </a:stretch>
        </p:blipFill>
        <p:spPr>
          <a:xfrm>
            <a:off x="8560440" y="4014655"/>
            <a:ext cx="2415134" cy="2756245"/>
          </a:xfrm>
          <a:prstGeom prst="rect">
            <a:avLst/>
          </a:prstGeom>
        </p:spPr>
      </p:pic>
    </p:spTree>
    <p:extLst>
      <p:ext uri="{BB962C8B-B14F-4D97-AF65-F5344CB8AC3E}">
        <p14:creationId xmlns:p14="http://schemas.microsoft.com/office/powerpoint/2010/main" val="389316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8E0F-0A15-4D08-40C2-B83011390FEB}"/>
              </a:ext>
            </a:extLst>
          </p:cNvPr>
          <p:cNvSpPr>
            <a:spLocks noGrp="1"/>
          </p:cNvSpPr>
          <p:nvPr>
            <p:ph type="title"/>
          </p:nvPr>
        </p:nvSpPr>
        <p:spPr/>
        <p:txBody>
          <a:bodyPr/>
          <a:lstStyle/>
          <a:p>
            <a:r>
              <a:rPr lang="en-US"/>
              <a:t>MACHINE LEARNING</a:t>
            </a:r>
            <a:r>
              <a:rPr lang="zh-CN" altLang="en-US">
                <a:ea typeface="华文楷体"/>
              </a:rPr>
              <a:t> </a:t>
            </a:r>
            <a:r>
              <a:rPr lang="en-US" altLang="zh-CN">
                <a:ea typeface="华文楷体"/>
              </a:rPr>
              <a:t>APPROACHES</a:t>
            </a:r>
            <a:endParaRPr lang="en-US">
              <a:ea typeface="华文楷体"/>
            </a:endParaRPr>
          </a:p>
        </p:txBody>
      </p:sp>
      <p:graphicFrame>
        <p:nvGraphicFramePr>
          <p:cNvPr id="13" name="Content Placeholder 12">
            <a:extLst>
              <a:ext uri="{FF2B5EF4-FFF2-40B4-BE49-F238E27FC236}">
                <a16:creationId xmlns:a16="http://schemas.microsoft.com/office/drawing/2014/main" id="{F6CEE466-A7C6-E540-FA26-AC39E88E3E48}"/>
              </a:ext>
            </a:extLst>
          </p:cNvPr>
          <p:cNvGraphicFramePr>
            <a:graphicFrameLocks noGrp="1"/>
          </p:cNvGraphicFramePr>
          <p:nvPr>
            <p:ph idx="1"/>
            <p:extLst>
              <p:ext uri="{D42A27DB-BD31-4B8C-83A1-F6EECF244321}">
                <p14:modId xmlns:p14="http://schemas.microsoft.com/office/powerpoint/2010/main" val="935661810"/>
              </p:ext>
            </p:extLst>
          </p:nvPr>
        </p:nvGraphicFramePr>
        <p:xfrm>
          <a:off x="711201" y="3438523"/>
          <a:ext cx="11480798"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a:extLst>
              <a:ext uri="{FF2B5EF4-FFF2-40B4-BE49-F238E27FC236}">
                <a16:creationId xmlns:a16="http://schemas.microsoft.com/office/drawing/2014/main" id="{408917CA-7E44-B5F5-6C4C-5BC4A6F27ED1}"/>
              </a:ext>
            </a:extLst>
          </p:cNvPr>
          <p:cNvGraphicFramePr>
            <a:graphicFrameLocks/>
          </p:cNvGraphicFramePr>
          <p:nvPr>
            <p:extLst>
              <p:ext uri="{D42A27DB-BD31-4B8C-83A1-F6EECF244321}">
                <p14:modId xmlns:p14="http://schemas.microsoft.com/office/powerpoint/2010/main" val="1616191692"/>
              </p:ext>
            </p:extLst>
          </p:nvPr>
        </p:nvGraphicFramePr>
        <p:xfrm>
          <a:off x="711201" y="1427842"/>
          <a:ext cx="11480799" cy="22479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6738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lstStyle/>
          <a:p>
            <a:r>
              <a:rPr lang="en-US" dirty="0"/>
              <a:t>RESULTS</a:t>
            </a:r>
          </a:p>
        </p:txBody>
      </p:sp>
      <p:graphicFrame>
        <p:nvGraphicFramePr>
          <p:cNvPr id="5" name="Table 4">
            <a:extLst>
              <a:ext uri="{FF2B5EF4-FFF2-40B4-BE49-F238E27FC236}">
                <a16:creationId xmlns:a16="http://schemas.microsoft.com/office/drawing/2014/main" id="{32F71F4C-B441-184E-87EC-C787F26EC2B7}"/>
              </a:ext>
            </a:extLst>
          </p:cNvPr>
          <p:cNvGraphicFramePr>
            <a:graphicFrameLocks noGrp="1"/>
          </p:cNvGraphicFramePr>
          <p:nvPr>
            <p:extLst>
              <p:ext uri="{D42A27DB-BD31-4B8C-83A1-F6EECF244321}">
                <p14:modId xmlns:p14="http://schemas.microsoft.com/office/powerpoint/2010/main" val="3464226763"/>
              </p:ext>
            </p:extLst>
          </p:nvPr>
        </p:nvGraphicFramePr>
        <p:xfrm>
          <a:off x="1733550" y="1963738"/>
          <a:ext cx="9086850" cy="4171794"/>
        </p:xfrm>
        <a:graphic>
          <a:graphicData uri="http://schemas.openxmlformats.org/drawingml/2006/table">
            <a:tbl>
              <a:tblPr>
                <a:tableStyleId>{5C22544A-7EE6-4342-B048-85BDC9FD1C3A}</a:tableStyleId>
              </a:tblPr>
              <a:tblGrid>
                <a:gridCol w="1514475">
                  <a:extLst>
                    <a:ext uri="{9D8B030D-6E8A-4147-A177-3AD203B41FA5}">
                      <a16:colId xmlns:a16="http://schemas.microsoft.com/office/drawing/2014/main" val="3258334089"/>
                    </a:ext>
                  </a:extLst>
                </a:gridCol>
                <a:gridCol w="1514475">
                  <a:extLst>
                    <a:ext uri="{9D8B030D-6E8A-4147-A177-3AD203B41FA5}">
                      <a16:colId xmlns:a16="http://schemas.microsoft.com/office/drawing/2014/main" val="824116322"/>
                    </a:ext>
                  </a:extLst>
                </a:gridCol>
                <a:gridCol w="1514475">
                  <a:extLst>
                    <a:ext uri="{9D8B030D-6E8A-4147-A177-3AD203B41FA5}">
                      <a16:colId xmlns:a16="http://schemas.microsoft.com/office/drawing/2014/main" val="4242182766"/>
                    </a:ext>
                  </a:extLst>
                </a:gridCol>
                <a:gridCol w="1514475">
                  <a:extLst>
                    <a:ext uri="{9D8B030D-6E8A-4147-A177-3AD203B41FA5}">
                      <a16:colId xmlns:a16="http://schemas.microsoft.com/office/drawing/2014/main" val="3160892804"/>
                    </a:ext>
                  </a:extLst>
                </a:gridCol>
                <a:gridCol w="1514475">
                  <a:extLst>
                    <a:ext uri="{9D8B030D-6E8A-4147-A177-3AD203B41FA5}">
                      <a16:colId xmlns:a16="http://schemas.microsoft.com/office/drawing/2014/main" val="2993579293"/>
                    </a:ext>
                  </a:extLst>
                </a:gridCol>
                <a:gridCol w="1514475">
                  <a:extLst>
                    <a:ext uri="{9D8B030D-6E8A-4147-A177-3AD203B41FA5}">
                      <a16:colId xmlns:a16="http://schemas.microsoft.com/office/drawing/2014/main" val="871554883"/>
                    </a:ext>
                  </a:extLst>
                </a:gridCol>
              </a:tblGrid>
              <a:tr h="8223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400" b="1"/>
                        <a:t>Test Set Result</a:t>
                      </a:r>
                      <a:r>
                        <a:rPr lang="en-SG" sz="2400" b="1" u="none" strike="noStrike">
                          <a:effectLst/>
                        </a:rPr>
                        <a:t> </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Logistic</a:t>
                      </a:r>
                      <a:br>
                        <a:rPr lang="en-SG" sz="2400" b="1" u="none" strike="noStrike">
                          <a:effectLst/>
                        </a:rPr>
                      </a:br>
                      <a:r>
                        <a:rPr lang="en-SG" sz="2400" b="1" u="none" strike="noStrike">
                          <a:effectLst/>
                        </a:rPr>
                        <a:t>Regression</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SVM</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Decision</a:t>
                      </a:r>
                      <a:br>
                        <a:rPr lang="en-SG" sz="2400" b="1" u="none" strike="noStrike">
                          <a:effectLst/>
                        </a:rPr>
                      </a:br>
                      <a:r>
                        <a:rPr lang="en-SG" sz="2400" b="1" u="none" strike="noStrike">
                          <a:effectLst/>
                        </a:rPr>
                        <a:t>Tree</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Random</a:t>
                      </a:r>
                      <a:br>
                        <a:rPr lang="en-SG" sz="2400" b="1" u="none" strike="noStrike">
                          <a:effectLst/>
                        </a:rPr>
                      </a:br>
                      <a:r>
                        <a:rPr lang="en-SG" sz="2400" b="1" u="none" strike="noStrike">
                          <a:effectLst/>
                        </a:rPr>
                        <a:t>Forest</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XGBoost </a:t>
                      </a:r>
                      <a:endParaRPr lang="en-SG" sz="2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12119025"/>
                  </a:ext>
                </a:extLst>
              </a:tr>
              <a:tr h="652106">
                <a:tc>
                  <a:txBody>
                    <a:bodyPr/>
                    <a:lstStyle/>
                    <a:p>
                      <a:pPr algn="ctr" fontAlgn="ctr"/>
                      <a:r>
                        <a:rPr lang="en-SG" sz="2400" b="1" u="none" strike="noStrike">
                          <a:effectLst/>
                        </a:rPr>
                        <a:t>Accuracy</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solidFill>
                            <a:srgbClr val="FF0000"/>
                          </a:solidFill>
                          <a:effectLst/>
                        </a:rPr>
                        <a:t>0.864</a:t>
                      </a:r>
                      <a:endParaRPr lang="en-SG" sz="24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0.847</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0.765</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0.864</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0.830</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706439"/>
                  </a:ext>
                </a:extLst>
              </a:tr>
              <a:tr h="6521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b="1" u="none" strike="noStrike" dirty="0">
                          <a:effectLst/>
                        </a:rPr>
                        <a:t>F1-score</a:t>
                      </a:r>
                      <a:endParaRPr lang="en-SG"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solidFill>
                            <a:srgbClr val="FF0000"/>
                          </a:solidFill>
                          <a:effectLst/>
                        </a:rPr>
                        <a:t>0.548</a:t>
                      </a:r>
                      <a:endParaRPr lang="en-SG" sz="2400" b="0" i="0" u="none" strike="noStrike" dirty="0">
                        <a:solidFill>
                          <a:srgbClr val="FF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0.118</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0.355</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0.459</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0.265</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6496090"/>
                  </a:ext>
                </a:extLst>
              </a:tr>
              <a:tr h="6521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b="1" u="none" strike="noStrike" dirty="0">
                          <a:effectLst/>
                        </a:rPr>
                        <a:t>Precision</a:t>
                      </a:r>
                    </a:p>
                  </a:txBody>
                  <a:tcPr marL="9525" marR="9525" marT="9525" marB="0" anchor="ctr"/>
                </a:tc>
                <a:tc>
                  <a:txBody>
                    <a:bodyPr/>
                    <a:lstStyle/>
                    <a:p>
                      <a:pPr algn="ctr" fontAlgn="ctr"/>
                      <a:r>
                        <a:rPr lang="en-SG" sz="2400" b="0" u="none" strike="noStrike" dirty="0">
                          <a:solidFill>
                            <a:schemeClr val="tx1"/>
                          </a:solidFill>
                          <a:effectLst/>
                        </a:rPr>
                        <a:t>0.535</a:t>
                      </a:r>
                      <a:endParaRPr lang="en-SG" sz="2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0.600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0.288</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0.654</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0.429</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8266008"/>
                  </a:ext>
                </a:extLst>
              </a:tr>
              <a:tr h="652106">
                <a:tc>
                  <a:txBody>
                    <a:bodyPr/>
                    <a:lstStyle/>
                    <a:p>
                      <a:pPr algn="ctr" fontAlgn="ctr"/>
                      <a:r>
                        <a:rPr lang="en-SG" sz="2400" b="1" u="none" strike="noStrike">
                          <a:effectLst/>
                        </a:rPr>
                        <a:t>Recall</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solidFill>
                            <a:srgbClr val="FF0000"/>
                          </a:solidFill>
                          <a:effectLst/>
                        </a:rPr>
                        <a:t>0.523</a:t>
                      </a:r>
                      <a:endParaRPr lang="en-SG" sz="24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0.065</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0.463</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0.354</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0.191</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17742153"/>
                  </a:ext>
                </a:extLst>
              </a:tr>
              <a:tr h="652106">
                <a:tc>
                  <a:txBody>
                    <a:bodyPr/>
                    <a:lstStyle/>
                    <a:p>
                      <a:pPr algn="ctr" fontAlgn="ctr"/>
                      <a:r>
                        <a:rPr lang="en-SG" sz="2400" b="0" i="0" u="none" strike="noStrike">
                          <a:solidFill>
                            <a:srgbClr val="000000"/>
                          </a:solidFill>
                          <a:effectLst/>
                          <a:latin typeface="Calibri" panose="020F0502020204030204" pitchFamily="34" charset="0"/>
                        </a:rPr>
                        <a:t>Training Time</a:t>
                      </a:r>
                    </a:p>
                  </a:txBody>
                  <a:tcPr marL="9525" marR="9525" marT="9525" marB="0" anchor="ctr"/>
                </a:tc>
                <a:tc>
                  <a:txBody>
                    <a:bodyPr/>
                    <a:lstStyle/>
                    <a:p>
                      <a:pPr algn="ctr" fontAlgn="ctr"/>
                      <a:r>
                        <a:rPr lang="en-US" sz="2400" b="1" i="0" u="none" strike="noStrike">
                          <a:solidFill>
                            <a:srgbClr val="FF0000"/>
                          </a:solidFill>
                          <a:effectLst/>
                          <a:latin typeface="Calibri" panose="020F0502020204030204" pitchFamily="34" charset="0"/>
                        </a:rPr>
                        <a:t>0.2h</a:t>
                      </a:r>
                      <a:endParaRPr lang="en-SG" sz="24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12h</a:t>
                      </a: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1h</a:t>
                      </a: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2h</a:t>
                      </a:r>
                    </a:p>
                  </a:txBody>
                  <a:tcPr marL="9525" marR="9525" marT="9525" marB="0" anchor="ctr"/>
                </a:tc>
                <a:tc>
                  <a:txBody>
                    <a:bodyPr/>
                    <a:lstStyle/>
                    <a:p>
                      <a:pPr algn="ctr" fontAlgn="ctr"/>
                      <a:r>
                        <a:rPr lang="en-SG" sz="2400" b="0" i="0" u="none" strike="noStrike" dirty="0">
                          <a:solidFill>
                            <a:srgbClr val="000000"/>
                          </a:solidFill>
                          <a:effectLst/>
                          <a:latin typeface="Calibri" panose="020F0502020204030204" pitchFamily="34" charset="0"/>
                        </a:rPr>
                        <a:t>20h</a:t>
                      </a:r>
                    </a:p>
                  </a:txBody>
                  <a:tcPr marL="9525" marR="9525" marT="9525" marB="0" anchor="ctr"/>
                </a:tc>
                <a:extLst>
                  <a:ext uri="{0D108BD9-81ED-4DB2-BD59-A6C34878D82A}">
                    <a16:rowId xmlns:a16="http://schemas.microsoft.com/office/drawing/2014/main" val="1523269771"/>
                  </a:ext>
                </a:extLst>
              </a:tr>
            </a:tbl>
          </a:graphicData>
        </a:graphic>
      </p:graphicFrame>
    </p:spTree>
    <p:extLst>
      <p:ext uri="{BB962C8B-B14F-4D97-AF65-F5344CB8AC3E}">
        <p14:creationId xmlns:p14="http://schemas.microsoft.com/office/powerpoint/2010/main" val="1080121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RESULT – Model Recommendation</a:t>
            </a:r>
            <a:br>
              <a:rPr lang="en-US"/>
            </a:br>
            <a:endParaRPr lang="en-US"/>
          </a:p>
        </p:txBody>
      </p:sp>
      <p:sp>
        <p:nvSpPr>
          <p:cNvPr id="6" name="Content Placeholder 2">
            <a:extLst>
              <a:ext uri="{FF2B5EF4-FFF2-40B4-BE49-F238E27FC236}">
                <a16:creationId xmlns:a16="http://schemas.microsoft.com/office/drawing/2014/main" id="{52AB964C-6481-594B-8056-21E128520C26}"/>
              </a:ext>
            </a:extLst>
          </p:cNvPr>
          <p:cNvSpPr>
            <a:spLocks noGrp="1"/>
          </p:cNvSpPr>
          <p:nvPr>
            <p:ph idx="1"/>
          </p:nvPr>
        </p:nvSpPr>
        <p:spPr>
          <a:xfrm>
            <a:off x="1371600" y="1528763"/>
            <a:ext cx="9601200" cy="5161429"/>
          </a:xfrm>
        </p:spPr>
        <p:txBody>
          <a:bodyPr vert="horz" lIns="91440" tIns="45720" rIns="91440" bIns="45720" rtlCol="0" anchor="t">
            <a:noAutofit/>
          </a:bodyPr>
          <a:lstStyle/>
          <a:p>
            <a:pPr marL="383540" indent="-383540"/>
            <a:r>
              <a:rPr lang="en-US" sz="2800" i="0" dirty="0"/>
              <a:t>Logistic Regression</a:t>
            </a:r>
            <a:r>
              <a:rPr lang="en-US" sz="2800" dirty="0"/>
              <a:t>:</a:t>
            </a:r>
            <a:r>
              <a:rPr lang="en-US" sz="2800" i="0" dirty="0"/>
              <a:t> best performance for Accuracy, Precision and Recall</a:t>
            </a:r>
          </a:p>
          <a:p>
            <a:pPr marL="383540" indent="-383540"/>
            <a:r>
              <a:rPr lang="en-US" sz="2800" dirty="0"/>
              <a:t>Logistic Regression : shortest training time (12 minutes)</a:t>
            </a:r>
          </a:p>
          <a:p>
            <a:pPr marL="383540" indent="-383540"/>
            <a:r>
              <a:rPr lang="en-US" sz="2800" dirty="0"/>
              <a:t>Logistic Regression limitation: tough to obtain complex relationships  </a:t>
            </a:r>
            <a:r>
              <a:rPr lang="en-US" sz="2800" dirty="0">
                <a:sym typeface="Wingdings" pitchFamily="2" charset="2"/>
              </a:rPr>
              <a:t></a:t>
            </a:r>
            <a:r>
              <a:rPr lang="en-US" sz="2800" dirty="0"/>
              <a:t> may use more powerful and compact algorithms such as Neural Networks</a:t>
            </a:r>
          </a:p>
          <a:p>
            <a:pPr marL="383540" indent="-383540"/>
            <a:r>
              <a:rPr lang="en-US" sz="2800" i="0" dirty="0"/>
              <a:t>SV</a:t>
            </a:r>
            <a:r>
              <a:rPr lang="en-US" sz="2800" dirty="0"/>
              <a:t>M, Random Forest, </a:t>
            </a:r>
            <a:r>
              <a:rPr lang="en-US" sz="2800" dirty="0" err="1"/>
              <a:t>XGBoost</a:t>
            </a:r>
            <a:r>
              <a:rPr lang="en-US" sz="2800" dirty="0"/>
              <a:t> limitation: worse </a:t>
            </a:r>
            <a:r>
              <a:rPr lang="en-US" altLang="zh-CN" sz="2800" dirty="0"/>
              <a:t>performance</a:t>
            </a:r>
            <a:r>
              <a:rPr lang="zh-CN" altLang="en-US" sz="2800" dirty="0"/>
              <a:t> </a:t>
            </a:r>
            <a:r>
              <a:rPr lang="en-US" altLang="zh-CN" sz="2800" dirty="0"/>
              <a:t>+</a:t>
            </a:r>
            <a:r>
              <a:rPr lang="zh-CN" altLang="en-US" sz="2800" dirty="0"/>
              <a:t> </a:t>
            </a:r>
            <a:r>
              <a:rPr lang="en-US" sz="2800" dirty="0"/>
              <a:t>overfitted for</a:t>
            </a:r>
            <a:r>
              <a:rPr lang="zh-CN" altLang="en-US" sz="2800" dirty="0"/>
              <a:t> </a:t>
            </a:r>
            <a:r>
              <a:rPr lang="en-US" sz="2800" dirty="0"/>
              <a:t>training set (Accuracy of 100%)</a:t>
            </a:r>
          </a:p>
          <a:p>
            <a:pPr marL="383540" indent="-383540"/>
            <a:r>
              <a:rPr lang="en-US" sz="2800" dirty="0"/>
              <a:t>Other Limitation: high time complexity and the poor run-power of our personal laptops </a:t>
            </a:r>
            <a:r>
              <a:rPr lang="en-US" sz="2800" dirty="0">
                <a:sym typeface="Wingdings" pitchFamily="2" charset="2"/>
              </a:rPr>
              <a:t></a:t>
            </a:r>
            <a:r>
              <a:rPr lang="en-US" sz="2800" dirty="0"/>
              <a:t> might not reflect the absolute global optimum</a:t>
            </a:r>
            <a:endParaRPr lang="en-US" sz="2800" i="0" dirty="0"/>
          </a:p>
        </p:txBody>
      </p:sp>
    </p:spTree>
    <p:extLst>
      <p:ext uri="{BB962C8B-B14F-4D97-AF65-F5344CB8AC3E}">
        <p14:creationId xmlns:p14="http://schemas.microsoft.com/office/powerpoint/2010/main" val="481093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9D24F-C069-3541-AB70-E1E704FADFA4}"/>
              </a:ext>
            </a:extLst>
          </p:cNvPr>
          <p:cNvSpPr>
            <a:spLocks noGrp="1"/>
          </p:cNvSpPr>
          <p:nvPr>
            <p:ph idx="1"/>
          </p:nvPr>
        </p:nvSpPr>
        <p:spPr>
          <a:xfrm>
            <a:off x="1371600" y="1528763"/>
            <a:ext cx="9601200" cy="5161429"/>
          </a:xfrm>
        </p:spPr>
        <p:txBody>
          <a:bodyPr vert="horz" lIns="91440" tIns="45720" rIns="91440" bIns="45720" rtlCol="0" anchor="t">
            <a:noAutofit/>
          </a:bodyPr>
          <a:lstStyle/>
          <a:p>
            <a:pPr marL="383540" indent="-383540"/>
            <a:r>
              <a:rPr lang="en-US" b="1" dirty="0"/>
              <a:t>Q1: What factors matter most in their attrition decision?</a:t>
            </a:r>
          </a:p>
          <a:p>
            <a:pPr lvl="1" indent="-383540"/>
            <a:r>
              <a:rPr lang="en-US" dirty="0"/>
              <a:t>Less working years would usually result in low </a:t>
            </a:r>
            <a:r>
              <a:rPr lang="en-US" dirty="0" err="1"/>
              <a:t>MonthlyIncome</a:t>
            </a:r>
            <a:r>
              <a:rPr lang="en-US" dirty="0"/>
              <a:t>, which is one of the main factors cause people to resign.</a:t>
            </a:r>
          </a:p>
          <a:p>
            <a:pPr lvl="1" indent="-383540"/>
            <a:r>
              <a:rPr lang="en-US" dirty="0"/>
              <a:t>Main Factors:</a:t>
            </a:r>
          </a:p>
          <a:p>
            <a:pPr lvl="2" indent="-383540"/>
            <a:r>
              <a:rPr lang="en-US" sz="2000" i="1" dirty="0"/>
              <a:t>Low </a:t>
            </a:r>
            <a:r>
              <a:rPr lang="en-US" sz="2000" i="1" dirty="0" err="1"/>
              <a:t>MonthlyIncome</a:t>
            </a:r>
            <a:endParaRPr lang="en-US" sz="2000" i="1" dirty="0"/>
          </a:p>
          <a:p>
            <a:pPr lvl="2" indent="-383540"/>
            <a:r>
              <a:rPr lang="en-US" sz="2000" i="1" dirty="0"/>
              <a:t>Younger Group </a:t>
            </a:r>
          </a:p>
          <a:p>
            <a:pPr lvl="2" indent="-383540"/>
            <a:r>
              <a:rPr lang="en-US" sz="2000" i="1" dirty="0" err="1"/>
              <a:t>OverTime</a:t>
            </a:r>
            <a:endParaRPr lang="en-US" sz="2000" i="1" dirty="0"/>
          </a:p>
          <a:p>
            <a:pPr lvl="2" indent="-383540"/>
            <a:r>
              <a:rPr lang="en-US" sz="2000" i="1" dirty="0"/>
              <a:t>...</a:t>
            </a:r>
          </a:p>
          <a:p>
            <a:pPr marL="383540" indent="-383540"/>
            <a:r>
              <a:rPr lang="en-US" b="1" dirty="0"/>
              <a:t>Q2: How to prevent employees from resigning?</a:t>
            </a:r>
          </a:p>
          <a:p>
            <a:pPr lvl="1" indent="-383540"/>
            <a:r>
              <a:rPr lang="en-US" i="0" dirty="0"/>
              <a:t>Reduce the </a:t>
            </a:r>
            <a:r>
              <a:rPr lang="en-US" i="0" dirty="0" err="1"/>
              <a:t>OverTime</a:t>
            </a:r>
            <a:r>
              <a:rPr lang="en-US" i="0" dirty="0"/>
              <a:t> working hours / Increase the </a:t>
            </a:r>
            <a:r>
              <a:rPr lang="en-US" i="0" dirty="0" err="1"/>
              <a:t>OverTime</a:t>
            </a:r>
            <a:r>
              <a:rPr lang="en-US" i="0" dirty="0"/>
              <a:t> extra salary</a:t>
            </a:r>
          </a:p>
          <a:p>
            <a:pPr lvl="1" indent="-383540"/>
            <a:r>
              <a:rPr lang="en-US" i="0" dirty="0"/>
              <a:t>Provide better welfare for young employee:</a:t>
            </a:r>
          </a:p>
          <a:p>
            <a:pPr lvl="2" indent="-383540"/>
            <a:r>
              <a:rPr lang="en-US" sz="2000" dirty="0"/>
              <a:t>Stock Option Level</a:t>
            </a:r>
            <a:endParaRPr lang="en-US" sz="2000" i="0" dirty="0"/>
          </a:p>
          <a:p>
            <a:pPr lvl="2" indent="-383540"/>
            <a:r>
              <a:rPr lang="en-US" sz="2000" dirty="0" err="1"/>
              <a:t>MonthlyIncome</a:t>
            </a:r>
            <a:endParaRPr lang="en-US" sz="2000" i="0" dirty="0"/>
          </a:p>
          <a:p>
            <a:pPr lvl="1" indent="-383540"/>
            <a:endParaRPr lang="en-US" i="0" dirty="0"/>
          </a:p>
          <a:p>
            <a:pPr lvl="1" indent="-383540"/>
            <a:endParaRPr lang="en-US" i="0" dirty="0"/>
          </a:p>
        </p:txBody>
      </p:sp>
      <p:sp>
        <p:nvSpPr>
          <p:cNvPr id="4" name="Title 1">
            <a:extLst>
              <a:ext uri="{FF2B5EF4-FFF2-40B4-BE49-F238E27FC236}">
                <a16:creationId xmlns:a16="http://schemas.microsoft.com/office/drawing/2014/main" id="{30DBCE69-37AA-104D-8C76-B7BACE4B5529}"/>
              </a:ext>
            </a:extLst>
          </p:cNvPr>
          <p:cNvSpPr>
            <a:spLocks noGrp="1"/>
          </p:cNvSpPr>
          <p:nvPr>
            <p:ph type="title"/>
          </p:nvPr>
        </p:nvSpPr>
        <p:spPr>
          <a:xfrm>
            <a:off x="1371600" y="685800"/>
            <a:ext cx="9601200" cy="700088"/>
          </a:xfrm>
        </p:spPr>
        <p:txBody>
          <a:bodyPr/>
          <a:lstStyle/>
          <a:p>
            <a:r>
              <a:rPr lang="en-US"/>
              <a:t>RESULT - Objective Questions</a:t>
            </a:r>
          </a:p>
        </p:txBody>
      </p:sp>
    </p:spTree>
    <p:extLst>
      <p:ext uri="{BB962C8B-B14F-4D97-AF65-F5344CB8AC3E}">
        <p14:creationId xmlns:p14="http://schemas.microsoft.com/office/powerpoint/2010/main" val="270769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a:t>
            </a:r>
            <a:r>
              <a:rPr lang="en-US" altLang="zh-CN"/>
              <a:t>1</a:t>
            </a:r>
            <a:r>
              <a:rPr lang="en-US"/>
              <a:t> Logistic Regression</a:t>
            </a:r>
            <a:br>
              <a:rPr lang="en-US"/>
            </a:br>
            <a:endParaRPr lang="en-US"/>
          </a:p>
        </p:txBody>
      </p:sp>
      <p:pic>
        <p:nvPicPr>
          <p:cNvPr id="6" name="Picture 5">
            <a:extLst>
              <a:ext uri="{FF2B5EF4-FFF2-40B4-BE49-F238E27FC236}">
                <a16:creationId xmlns:a16="http://schemas.microsoft.com/office/drawing/2014/main" id="{EE21E861-BC0E-3B4B-B455-FC1944A84A8D}"/>
              </a:ext>
            </a:extLst>
          </p:cNvPr>
          <p:cNvPicPr>
            <a:picLocks noChangeAspect="1"/>
          </p:cNvPicPr>
          <p:nvPr/>
        </p:nvPicPr>
        <p:blipFill>
          <a:blip r:embed="rId3"/>
          <a:stretch>
            <a:fillRect/>
          </a:stretch>
        </p:blipFill>
        <p:spPr>
          <a:xfrm>
            <a:off x="1525589" y="1514475"/>
            <a:ext cx="5846762" cy="2477063"/>
          </a:xfrm>
          <a:prstGeom prst="rect">
            <a:avLst/>
          </a:prstGeom>
        </p:spPr>
      </p:pic>
      <p:pic>
        <p:nvPicPr>
          <p:cNvPr id="7" name="Picture 6">
            <a:extLst>
              <a:ext uri="{FF2B5EF4-FFF2-40B4-BE49-F238E27FC236}">
                <a16:creationId xmlns:a16="http://schemas.microsoft.com/office/drawing/2014/main" id="{7EC64CC2-ECE5-8646-8CF0-19BD35263C61}"/>
              </a:ext>
            </a:extLst>
          </p:cNvPr>
          <p:cNvPicPr>
            <a:picLocks noChangeAspect="1"/>
          </p:cNvPicPr>
          <p:nvPr/>
        </p:nvPicPr>
        <p:blipFill>
          <a:blip r:embed="rId4"/>
          <a:stretch>
            <a:fillRect/>
          </a:stretch>
        </p:blipFill>
        <p:spPr>
          <a:xfrm>
            <a:off x="3984677" y="3991538"/>
            <a:ext cx="7378648" cy="2573568"/>
          </a:xfrm>
          <a:prstGeom prst="rect">
            <a:avLst/>
          </a:prstGeom>
        </p:spPr>
      </p:pic>
      <p:sp>
        <p:nvSpPr>
          <p:cNvPr id="3" name="TextBox 2">
            <a:extLst>
              <a:ext uri="{FF2B5EF4-FFF2-40B4-BE49-F238E27FC236}">
                <a16:creationId xmlns:a16="http://schemas.microsoft.com/office/drawing/2014/main" id="{D2796129-4B75-2E48-9C82-B6E744954A22}"/>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8" name="TextBox 7">
            <a:extLst>
              <a:ext uri="{FF2B5EF4-FFF2-40B4-BE49-F238E27FC236}">
                <a16:creationId xmlns:a16="http://schemas.microsoft.com/office/drawing/2014/main" id="{B9D556E1-A831-B547-AE01-FA36A864AB7B}"/>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81272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a:t>
            </a:r>
            <a:r>
              <a:rPr lang="en-US" altLang="zh-CN"/>
              <a:t>2</a:t>
            </a:r>
            <a:r>
              <a:rPr lang="en-US"/>
              <a:t> SVM</a:t>
            </a:r>
            <a:br>
              <a:rPr lang="en-US"/>
            </a:br>
            <a:endParaRPr lang="en-US"/>
          </a:p>
        </p:txBody>
      </p:sp>
      <p:pic>
        <p:nvPicPr>
          <p:cNvPr id="3" name="Picture 2">
            <a:extLst>
              <a:ext uri="{FF2B5EF4-FFF2-40B4-BE49-F238E27FC236}">
                <a16:creationId xmlns:a16="http://schemas.microsoft.com/office/drawing/2014/main" id="{FD15FD17-39E5-EE4F-BF4F-709EA366C0D0}"/>
              </a:ext>
            </a:extLst>
          </p:cNvPr>
          <p:cNvPicPr>
            <a:picLocks noChangeAspect="1"/>
          </p:cNvPicPr>
          <p:nvPr/>
        </p:nvPicPr>
        <p:blipFill>
          <a:blip r:embed="rId2"/>
          <a:stretch>
            <a:fillRect/>
          </a:stretch>
        </p:blipFill>
        <p:spPr>
          <a:xfrm>
            <a:off x="1485904" y="1428750"/>
            <a:ext cx="5727478" cy="2428875"/>
          </a:xfrm>
          <a:prstGeom prst="rect">
            <a:avLst/>
          </a:prstGeom>
        </p:spPr>
      </p:pic>
      <p:pic>
        <p:nvPicPr>
          <p:cNvPr id="4" name="Picture 3">
            <a:extLst>
              <a:ext uri="{FF2B5EF4-FFF2-40B4-BE49-F238E27FC236}">
                <a16:creationId xmlns:a16="http://schemas.microsoft.com/office/drawing/2014/main" id="{64D07E61-C6A7-4142-A3F3-5325B0CB81EF}"/>
              </a:ext>
            </a:extLst>
          </p:cNvPr>
          <p:cNvPicPr>
            <a:picLocks noChangeAspect="1"/>
          </p:cNvPicPr>
          <p:nvPr/>
        </p:nvPicPr>
        <p:blipFill>
          <a:blip r:embed="rId3"/>
          <a:stretch>
            <a:fillRect/>
          </a:stretch>
        </p:blipFill>
        <p:spPr>
          <a:xfrm>
            <a:off x="3743333" y="3857625"/>
            <a:ext cx="7609695" cy="2738437"/>
          </a:xfrm>
          <a:prstGeom prst="rect">
            <a:avLst/>
          </a:prstGeom>
        </p:spPr>
      </p:pic>
      <p:sp>
        <p:nvSpPr>
          <p:cNvPr id="5" name="TextBox 4">
            <a:extLst>
              <a:ext uri="{FF2B5EF4-FFF2-40B4-BE49-F238E27FC236}">
                <a16:creationId xmlns:a16="http://schemas.microsoft.com/office/drawing/2014/main" id="{B13F423E-411B-8040-ADAE-8E2B372E8741}"/>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FD404711-559D-4A46-85AB-4454D12999F1}"/>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78127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5.3 Decision Tree</a:t>
            </a:r>
            <a:br>
              <a:rPr lang="en-US"/>
            </a:br>
            <a:endParaRPr lang="en-US"/>
          </a:p>
        </p:txBody>
      </p:sp>
      <p:pic>
        <p:nvPicPr>
          <p:cNvPr id="3" name="Picture 2">
            <a:extLst>
              <a:ext uri="{FF2B5EF4-FFF2-40B4-BE49-F238E27FC236}">
                <a16:creationId xmlns:a16="http://schemas.microsoft.com/office/drawing/2014/main" id="{2056BE7C-9BAE-E84A-BAF5-88D6A97D1AE9}"/>
              </a:ext>
            </a:extLst>
          </p:cNvPr>
          <p:cNvPicPr>
            <a:picLocks noChangeAspect="1"/>
          </p:cNvPicPr>
          <p:nvPr/>
        </p:nvPicPr>
        <p:blipFill>
          <a:blip r:embed="rId2"/>
          <a:stretch>
            <a:fillRect/>
          </a:stretch>
        </p:blipFill>
        <p:spPr>
          <a:xfrm>
            <a:off x="1500187" y="1403350"/>
            <a:ext cx="5821356" cy="2568575"/>
          </a:xfrm>
          <a:prstGeom prst="rect">
            <a:avLst/>
          </a:prstGeom>
        </p:spPr>
      </p:pic>
      <p:pic>
        <p:nvPicPr>
          <p:cNvPr id="4" name="Picture 3">
            <a:extLst>
              <a:ext uri="{FF2B5EF4-FFF2-40B4-BE49-F238E27FC236}">
                <a16:creationId xmlns:a16="http://schemas.microsoft.com/office/drawing/2014/main" id="{144A7516-7037-7441-9A24-FDF155C6ADD9}"/>
              </a:ext>
            </a:extLst>
          </p:cNvPr>
          <p:cNvPicPr>
            <a:picLocks noChangeAspect="1"/>
          </p:cNvPicPr>
          <p:nvPr/>
        </p:nvPicPr>
        <p:blipFill>
          <a:blip r:embed="rId3"/>
          <a:stretch>
            <a:fillRect/>
          </a:stretch>
        </p:blipFill>
        <p:spPr>
          <a:xfrm>
            <a:off x="4410865" y="3971925"/>
            <a:ext cx="7116762" cy="2535495"/>
          </a:xfrm>
          <a:prstGeom prst="rect">
            <a:avLst/>
          </a:prstGeom>
        </p:spPr>
      </p:pic>
      <p:sp>
        <p:nvSpPr>
          <p:cNvPr id="5" name="TextBox 4">
            <a:extLst>
              <a:ext uri="{FF2B5EF4-FFF2-40B4-BE49-F238E27FC236}">
                <a16:creationId xmlns:a16="http://schemas.microsoft.com/office/drawing/2014/main" id="{962BA690-3640-4E43-BDFA-48F870F8170F}"/>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CA76AAB3-7D87-C246-B6C8-B85E212A08F0}"/>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78288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5.4 Random Forest</a:t>
            </a:r>
            <a:br>
              <a:rPr lang="en-US"/>
            </a:br>
            <a:endParaRPr lang="en-US"/>
          </a:p>
        </p:txBody>
      </p:sp>
      <p:grpSp>
        <p:nvGrpSpPr>
          <p:cNvPr id="10" name="Group 9">
            <a:extLst>
              <a:ext uri="{FF2B5EF4-FFF2-40B4-BE49-F238E27FC236}">
                <a16:creationId xmlns:a16="http://schemas.microsoft.com/office/drawing/2014/main" id="{E5E37B8C-59B5-CE4F-AAD9-FCF1295C12F6}"/>
              </a:ext>
            </a:extLst>
          </p:cNvPr>
          <p:cNvGrpSpPr/>
          <p:nvPr/>
        </p:nvGrpSpPr>
        <p:grpSpPr>
          <a:xfrm>
            <a:off x="1371600" y="1500190"/>
            <a:ext cx="6000750" cy="2543175"/>
            <a:chOff x="1970087" y="1806575"/>
            <a:chExt cx="6565900" cy="2832100"/>
          </a:xfrm>
        </p:grpSpPr>
        <p:pic>
          <p:nvPicPr>
            <p:cNvPr id="7" name="Picture 6">
              <a:extLst>
                <a:ext uri="{FF2B5EF4-FFF2-40B4-BE49-F238E27FC236}">
                  <a16:creationId xmlns:a16="http://schemas.microsoft.com/office/drawing/2014/main" id="{9CF0719B-B95E-364F-885F-2D0DCB780D8F}"/>
                </a:ext>
              </a:extLst>
            </p:cNvPr>
            <p:cNvPicPr>
              <a:picLocks noChangeAspect="1"/>
            </p:cNvPicPr>
            <p:nvPr/>
          </p:nvPicPr>
          <p:blipFill>
            <a:blip r:embed="rId2"/>
            <a:stretch>
              <a:fillRect/>
            </a:stretch>
          </p:blipFill>
          <p:spPr>
            <a:xfrm>
              <a:off x="1970087" y="3571875"/>
              <a:ext cx="6565900" cy="1066800"/>
            </a:xfrm>
            <a:prstGeom prst="rect">
              <a:avLst/>
            </a:prstGeom>
          </p:spPr>
        </p:pic>
        <p:pic>
          <p:nvPicPr>
            <p:cNvPr id="8" name="Picture 7">
              <a:extLst>
                <a:ext uri="{FF2B5EF4-FFF2-40B4-BE49-F238E27FC236}">
                  <a16:creationId xmlns:a16="http://schemas.microsoft.com/office/drawing/2014/main" id="{70B02EF7-0041-DE42-BB06-68A84696DBCB}"/>
                </a:ext>
              </a:extLst>
            </p:cNvPr>
            <p:cNvPicPr>
              <a:picLocks noChangeAspect="1"/>
            </p:cNvPicPr>
            <p:nvPr/>
          </p:nvPicPr>
          <p:blipFill>
            <a:blip r:embed="rId3"/>
            <a:stretch>
              <a:fillRect/>
            </a:stretch>
          </p:blipFill>
          <p:spPr>
            <a:xfrm>
              <a:off x="1989137" y="2047875"/>
              <a:ext cx="6527800" cy="1524000"/>
            </a:xfrm>
            <a:prstGeom prst="rect">
              <a:avLst/>
            </a:prstGeom>
          </p:spPr>
        </p:pic>
        <p:pic>
          <p:nvPicPr>
            <p:cNvPr id="9" name="Picture 8">
              <a:extLst>
                <a:ext uri="{FF2B5EF4-FFF2-40B4-BE49-F238E27FC236}">
                  <a16:creationId xmlns:a16="http://schemas.microsoft.com/office/drawing/2014/main" id="{98E92F53-27A7-9F48-BE4F-77CF92E0F3A4}"/>
                </a:ext>
              </a:extLst>
            </p:cNvPr>
            <p:cNvPicPr>
              <a:picLocks noChangeAspect="1"/>
            </p:cNvPicPr>
            <p:nvPr/>
          </p:nvPicPr>
          <p:blipFill>
            <a:blip r:embed="rId4"/>
            <a:stretch>
              <a:fillRect/>
            </a:stretch>
          </p:blipFill>
          <p:spPr>
            <a:xfrm>
              <a:off x="1984375" y="1806575"/>
              <a:ext cx="6515100" cy="241300"/>
            </a:xfrm>
            <a:prstGeom prst="rect">
              <a:avLst/>
            </a:prstGeom>
          </p:spPr>
        </p:pic>
      </p:grpSp>
      <p:pic>
        <p:nvPicPr>
          <p:cNvPr id="11" name="Picture 10">
            <a:extLst>
              <a:ext uri="{FF2B5EF4-FFF2-40B4-BE49-F238E27FC236}">
                <a16:creationId xmlns:a16="http://schemas.microsoft.com/office/drawing/2014/main" id="{F9DCD073-3E59-B84C-B906-9F3F851EEC57}"/>
              </a:ext>
            </a:extLst>
          </p:cNvPr>
          <p:cNvPicPr>
            <a:picLocks noChangeAspect="1"/>
          </p:cNvPicPr>
          <p:nvPr/>
        </p:nvPicPr>
        <p:blipFill>
          <a:blip r:embed="rId5"/>
          <a:stretch>
            <a:fillRect/>
          </a:stretch>
        </p:blipFill>
        <p:spPr>
          <a:xfrm>
            <a:off x="4361819" y="4060486"/>
            <a:ext cx="6912894" cy="2447042"/>
          </a:xfrm>
          <a:prstGeom prst="rect">
            <a:avLst/>
          </a:prstGeom>
        </p:spPr>
      </p:pic>
      <p:sp>
        <p:nvSpPr>
          <p:cNvPr id="12" name="TextBox 11">
            <a:extLst>
              <a:ext uri="{FF2B5EF4-FFF2-40B4-BE49-F238E27FC236}">
                <a16:creationId xmlns:a16="http://schemas.microsoft.com/office/drawing/2014/main" id="{AFC0ED12-231D-E04D-9754-5E0585EE7C65}"/>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13" name="TextBox 12">
            <a:extLst>
              <a:ext uri="{FF2B5EF4-FFF2-40B4-BE49-F238E27FC236}">
                <a16:creationId xmlns:a16="http://schemas.microsoft.com/office/drawing/2014/main" id="{8CD742F8-47F0-654D-9E57-6E3BC93FEB84}"/>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376247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5.5 </a:t>
            </a:r>
            <a:r>
              <a:rPr lang="en-US" err="1"/>
              <a:t>XGBoost</a:t>
            </a:r>
            <a:br>
              <a:rPr lang="en-US"/>
            </a:br>
            <a:endParaRPr lang="en-US"/>
          </a:p>
        </p:txBody>
      </p:sp>
      <p:pic>
        <p:nvPicPr>
          <p:cNvPr id="3" name="Picture 2">
            <a:extLst>
              <a:ext uri="{FF2B5EF4-FFF2-40B4-BE49-F238E27FC236}">
                <a16:creationId xmlns:a16="http://schemas.microsoft.com/office/drawing/2014/main" id="{A4F8CF7B-DAE0-4149-8235-FD11519CEBBC}"/>
              </a:ext>
            </a:extLst>
          </p:cNvPr>
          <p:cNvPicPr>
            <a:picLocks noChangeAspect="1"/>
          </p:cNvPicPr>
          <p:nvPr/>
        </p:nvPicPr>
        <p:blipFill>
          <a:blip r:embed="rId3"/>
          <a:stretch>
            <a:fillRect/>
          </a:stretch>
        </p:blipFill>
        <p:spPr>
          <a:xfrm>
            <a:off x="1495427" y="1428750"/>
            <a:ext cx="5991225" cy="2542071"/>
          </a:xfrm>
          <a:prstGeom prst="rect">
            <a:avLst/>
          </a:prstGeom>
        </p:spPr>
      </p:pic>
      <p:pic>
        <p:nvPicPr>
          <p:cNvPr id="4" name="Picture 3">
            <a:extLst>
              <a:ext uri="{FF2B5EF4-FFF2-40B4-BE49-F238E27FC236}">
                <a16:creationId xmlns:a16="http://schemas.microsoft.com/office/drawing/2014/main" id="{60E39801-214A-DB48-B5EA-C7A2C1598B8C}"/>
              </a:ext>
            </a:extLst>
          </p:cNvPr>
          <p:cNvPicPr>
            <a:picLocks noChangeAspect="1"/>
          </p:cNvPicPr>
          <p:nvPr/>
        </p:nvPicPr>
        <p:blipFill>
          <a:blip r:embed="rId4"/>
          <a:stretch>
            <a:fillRect/>
          </a:stretch>
        </p:blipFill>
        <p:spPr>
          <a:xfrm>
            <a:off x="3824762" y="3970821"/>
            <a:ext cx="7323780" cy="2542071"/>
          </a:xfrm>
          <a:prstGeom prst="rect">
            <a:avLst/>
          </a:prstGeom>
        </p:spPr>
      </p:pic>
      <p:sp>
        <p:nvSpPr>
          <p:cNvPr id="5" name="TextBox 4">
            <a:extLst>
              <a:ext uri="{FF2B5EF4-FFF2-40B4-BE49-F238E27FC236}">
                <a16:creationId xmlns:a16="http://schemas.microsoft.com/office/drawing/2014/main" id="{1245D744-70E4-BB42-96AF-C185E1F7D7B6}"/>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001EF00F-32EA-0542-8ECA-9B3B4B235F84}"/>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44193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CD5322C4-F75C-437F-A239-D2E23FD4E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29121-4709-201D-5802-12F266678641}"/>
              </a:ext>
            </a:extLst>
          </p:cNvPr>
          <p:cNvSpPr>
            <a:spLocks noGrp="1"/>
          </p:cNvSpPr>
          <p:nvPr>
            <p:ph type="title"/>
          </p:nvPr>
        </p:nvSpPr>
        <p:spPr>
          <a:xfrm>
            <a:off x="6694712" y="685800"/>
            <a:ext cx="4760685" cy="1485900"/>
          </a:xfrm>
        </p:spPr>
        <p:txBody>
          <a:bodyPr>
            <a:normAutofit/>
          </a:bodyPr>
          <a:lstStyle/>
          <a:p>
            <a:r>
              <a:rPr lang="en-US"/>
              <a:t>INTRODUCTION</a:t>
            </a:r>
          </a:p>
        </p:txBody>
      </p:sp>
      <p:sp>
        <p:nvSpPr>
          <p:cNvPr id="85" name="Freeform: Shape 84">
            <a:extLst>
              <a:ext uri="{FF2B5EF4-FFF2-40B4-BE49-F238E27FC236}">
                <a16:creationId xmlns:a16="http://schemas.microsoft.com/office/drawing/2014/main" id="{9BEEA9C9-EE31-4A53-B812-CDFE913A4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7832" cy="6858000"/>
          </a:xfrm>
          <a:custGeom>
            <a:avLst/>
            <a:gdLst>
              <a:gd name="connsiteX0" fmla="*/ 2222074 w 6167832"/>
              <a:gd name="connsiteY0" fmla="*/ 0 h 6858000"/>
              <a:gd name="connsiteX1" fmla="*/ 2313514 w 6167832"/>
              <a:gd name="connsiteY1" fmla="*/ 0 h 6858000"/>
              <a:gd name="connsiteX2" fmla="*/ 2313514 w 6167832"/>
              <a:gd name="connsiteY2" fmla="*/ 1289050 h 6858000"/>
              <a:gd name="connsiteX3" fmla="*/ 2315124 w 6167832"/>
              <a:gd name="connsiteY3" fmla="*/ 1289050 h 6858000"/>
              <a:gd name="connsiteX4" fmla="*/ 2315124 w 6167832"/>
              <a:gd name="connsiteY4" fmla="*/ 3064146 h 6858000"/>
              <a:gd name="connsiteX5" fmla="*/ 4113801 w 6167832"/>
              <a:gd name="connsiteY5" fmla="*/ 3064146 h 6858000"/>
              <a:gd name="connsiteX6" fmla="*/ 4113801 w 6167832"/>
              <a:gd name="connsiteY6" fmla="*/ 3991970 h 6858000"/>
              <a:gd name="connsiteX7" fmla="*/ 6097611 w 6167832"/>
              <a:gd name="connsiteY7" fmla="*/ 3991970 h 6858000"/>
              <a:gd name="connsiteX8" fmla="*/ 6097611 w 6167832"/>
              <a:gd name="connsiteY8" fmla="*/ 401294 h 6858000"/>
              <a:gd name="connsiteX9" fmla="*/ 6096001 w 6167832"/>
              <a:gd name="connsiteY9" fmla="*/ 401294 h 6858000"/>
              <a:gd name="connsiteX10" fmla="*/ 6096001 w 6167832"/>
              <a:gd name="connsiteY10" fmla="*/ 0 h 6858000"/>
              <a:gd name="connsiteX11" fmla="*/ 6167832 w 6167832"/>
              <a:gd name="connsiteY11" fmla="*/ 0 h 6858000"/>
              <a:gd name="connsiteX12" fmla="*/ 6167832 w 6167832"/>
              <a:gd name="connsiteY12" fmla="*/ 6858000 h 6858000"/>
              <a:gd name="connsiteX13" fmla="*/ 6096000 w 6167832"/>
              <a:gd name="connsiteY13" fmla="*/ 6858000 h 6858000"/>
              <a:gd name="connsiteX14" fmla="*/ 6096000 w 6167832"/>
              <a:gd name="connsiteY14" fmla="*/ 4070350 h 6858000"/>
              <a:gd name="connsiteX15" fmla="*/ 4099283 w 6167832"/>
              <a:gd name="connsiteY15" fmla="*/ 4070350 h 6858000"/>
              <a:gd name="connsiteX16" fmla="*/ 4099283 w 6167832"/>
              <a:gd name="connsiteY16" fmla="*/ 6858000 h 6858000"/>
              <a:gd name="connsiteX17" fmla="*/ 4023084 w 6167832"/>
              <a:gd name="connsiteY17" fmla="*/ 6858000 h 6858000"/>
              <a:gd name="connsiteX18" fmla="*/ 4023084 w 6167832"/>
              <a:gd name="connsiteY18" fmla="*/ 3142771 h 6858000"/>
              <a:gd name="connsiteX19" fmla="*/ 0 w 6167832"/>
              <a:gd name="connsiteY19" fmla="*/ 3142771 h 6858000"/>
              <a:gd name="connsiteX20" fmla="*/ 0 w 6167832"/>
              <a:gd name="connsiteY20" fmla="*/ 3051330 h 6858000"/>
              <a:gd name="connsiteX21" fmla="*/ 2222074 w 6167832"/>
              <a:gd name="connsiteY21" fmla="*/ 30513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67832" h="6858000">
                <a:moveTo>
                  <a:pt x="2222074" y="0"/>
                </a:moveTo>
                <a:lnTo>
                  <a:pt x="2313514" y="0"/>
                </a:lnTo>
                <a:lnTo>
                  <a:pt x="2313514" y="1289050"/>
                </a:lnTo>
                <a:lnTo>
                  <a:pt x="2315124" y="1289050"/>
                </a:lnTo>
                <a:lnTo>
                  <a:pt x="2315124" y="3064146"/>
                </a:lnTo>
                <a:lnTo>
                  <a:pt x="4113801" y="3064146"/>
                </a:lnTo>
                <a:lnTo>
                  <a:pt x="4113801" y="3991970"/>
                </a:lnTo>
                <a:lnTo>
                  <a:pt x="6097611" y="3991970"/>
                </a:lnTo>
                <a:lnTo>
                  <a:pt x="6097611" y="401294"/>
                </a:lnTo>
                <a:lnTo>
                  <a:pt x="6096001" y="401294"/>
                </a:lnTo>
                <a:lnTo>
                  <a:pt x="6096001" y="0"/>
                </a:lnTo>
                <a:lnTo>
                  <a:pt x="6167832" y="0"/>
                </a:lnTo>
                <a:lnTo>
                  <a:pt x="6167832" y="6858000"/>
                </a:lnTo>
                <a:lnTo>
                  <a:pt x="6096000" y="6858000"/>
                </a:lnTo>
                <a:lnTo>
                  <a:pt x="6096000" y="4070350"/>
                </a:lnTo>
                <a:lnTo>
                  <a:pt x="4099283" y="4070350"/>
                </a:lnTo>
                <a:lnTo>
                  <a:pt x="4099283" y="6858000"/>
                </a:lnTo>
                <a:lnTo>
                  <a:pt x="4023084" y="6858000"/>
                </a:lnTo>
                <a:lnTo>
                  <a:pt x="4023084" y="3142771"/>
                </a:lnTo>
                <a:lnTo>
                  <a:pt x="0" y="3142771"/>
                </a:lnTo>
                <a:lnTo>
                  <a:pt x="0" y="3051330"/>
                </a:lnTo>
                <a:lnTo>
                  <a:pt x="2222074" y="305133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2" name="Picture 4">
            <a:extLst>
              <a:ext uri="{FF2B5EF4-FFF2-40B4-BE49-F238E27FC236}">
                <a16:creationId xmlns:a16="http://schemas.microsoft.com/office/drawing/2014/main" id="{C655511B-AF82-D44C-90AE-35FC7FF3CB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9453" y="761649"/>
            <a:ext cx="1648250" cy="16482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033CCFF-0E2E-554B-B80A-092552EC50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15" y="344045"/>
            <a:ext cx="3311275" cy="248345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AFE7AF4C-7D73-5847-9458-02B9D7294C8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1564" y="3420993"/>
            <a:ext cx="2985632" cy="29856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9CE86B-33CF-1157-B1EF-233B4A059BD0}"/>
              </a:ext>
            </a:extLst>
          </p:cNvPr>
          <p:cNvSpPr>
            <a:spLocks noGrp="1"/>
          </p:cNvSpPr>
          <p:nvPr>
            <p:ph idx="1"/>
          </p:nvPr>
        </p:nvSpPr>
        <p:spPr>
          <a:xfrm>
            <a:off x="6554418" y="1700210"/>
            <a:ext cx="5147833" cy="4886323"/>
          </a:xfrm>
        </p:spPr>
        <p:txBody>
          <a:bodyPr>
            <a:normAutofit fontScale="92500" lnSpcReduction="20000"/>
          </a:bodyPr>
          <a:lstStyle/>
          <a:p>
            <a:pPr marL="0" indent="0">
              <a:buNone/>
            </a:pPr>
            <a:r>
              <a:rPr lang="en-US" sz="2600" dirty="0"/>
              <a:t>Data Set : </a:t>
            </a:r>
            <a:r>
              <a:rPr lang="en-SG" sz="2600" b="1" dirty="0"/>
              <a:t>IBM HR Analytics Employee Attrition &amp; Performance</a:t>
            </a:r>
          </a:p>
          <a:p>
            <a:pPr lvl="1">
              <a:lnSpc>
                <a:spcPct val="120000"/>
              </a:lnSpc>
            </a:pPr>
            <a:r>
              <a:rPr lang="en-US" sz="2400" b="1" dirty="0"/>
              <a:t>35 Variables &amp; 1470 Rows</a:t>
            </a:r>
          </a:p>
          <a:p>
            <a:pPr lvl="1">
              <a:lnSpc>
                <a:spcPct val="120000"/>
              </a:lnSpc>
            </a:pPr>
            <a:r>
              <a:rPr lang="en-US" sz="2400" b="1" dirty="0"/>
              <a:t>Personal info: </a:t>
            </a:r>
            <a:r>
              <a:rPr lang="en-US" sz="2400" dirty="0"/>
              <a:t>Gender, Age, Education, Marital Status, etc.</a:t>
            </a:r>
          </a:p>
          <a:p>
            <a:pPr lvl="1">
              <a:lnSpc>
                <a:spcPct val="120000"/>
              </a:lnSpc>
            </a:pPr>
            <a:r>
              <a:rPr lang="en-US" sz="2400" b="1" dirty="0"/>
              <a:t>Work Experience: </a:t>
            </a:r>
            <a:r>
              <a:rPr lang="en-US" sz="2400" dirty="0"/>
              <a:t>Job Level, Num Companies Worked, etc.</a:t>
            </a:r>
          </a:p>
          <a:p>
            <a:pPr lvl="1">
              <a:lnSpc>
                <a:spcPct val="120000"/>
              </a:lnSpc>
            </a:pPr>
            <a:r>
              <a:rPr lang="en-US" sz="2400" b="1" dirty="0"/>
              <a:t>Company Rating: </a:t>
            </a:r>
            <a:r>
              <a:rPr lang="en-US" sz="2400" dirty="0"/>
              <a:t>Job Involvement, Daily\Monthly Rating, etc.</a:t>
            </a:r>
          </a:p>
          <a:p>
            <a:pPr lvl="1">
              <a:lnSpc>
                <a:spcPct val="120000"/>
              </a:lnSpc>
            </a:pPr>
            <a:r>
              <a:rPr lang="en-US" sz="2400" b="1" dirty="0"/>
              <a:t>Working Condition: </a:t>
            </a:r>
            <a:r>
              <a:rPr lang="en-US" sz="2400" dirty="0"/>
              <a:t>Distance from Home, Business Travel, etc.</a:t>
            </a:r>
            <a:endParaRPr lang="en-US" sz="2400" b="1" dirty="0"/>
          </a:p>
          <a:p>
            <a:pPr lvl="1">
              <a:lnSpc>
                <a:spcPct val="120000"/>
              </a:lnSpc>
            </a:pPr>
            <a:r>
              <a:rPr lang="en-US" sz="2400" b="1" dirty="0"/>
              <a:t>Benefits: </a:t>
            </a:r>
            <a:r>
              <a:rPr lang="en-US" sz="2400" dirty="0"/>
              <a:t>Monthly Income, Percent Salary Hike, etc.</a:t>
            </a:r>
          </a:p>
        </p:txBody>
      </p:sp>
      <p:pic>
        <p:nvPicPr>
          <p:cNvPr id="7180" name="Picture 12">
            <a:extLst>
              <a:ext uri="{FF2B5EF4-FFF2-40B4-BE49-F238E27FC236}">
                <a16:creationId xmlns:a16="http://schemas.microsoft.com/office/drawing/2014/main" id="{FAE3AEB1-7DAE-274D-AA82-97EF0797C09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313791" y="4645800"/>
            <a:ext cx="1608667"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66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9D24F-C069-3541-AB70-E1E704FADFA4}"/>
              </a:ext>
            </a:extLst>
          </p:cNvPr>
          <p:cNvSpPr>
            <a:spLocks noGrp="1"/>
          </p:cNvSpPr>
          <p:nvPr>
            <p:ph idx="1"/>
          </p:nvPr>
        </p:nvSpPr>
        <p:spPr/>
        <p:txBody>
          <a:bodyPr>
            <a:normAutofit/>
          </a:bodyPr>
          <a:lstStyle/>
          <a:p>
            <a:r>
              <a:rPr lang="en-US" sz="3600" dirty="0"/>
              <a:t>Q1: What factors matter most in their attrition decision?</a:t>
            </a:r>
          </a:p>
          <a:p>
            <a:r>
              <a:rPr lang="en-US" sz="3600" dirty="0"/>
              <a:t>Q2: How to prevent employees from resigning</a:t>
            </a:r>
            <a:r>
              <a:rPr lang="zh-CN" altLang="en-US" sz="3600" dirty="0"/>
              <a:t>？</a:t>
            </a:r>
            <a:endParaRPr lang="en-US" sz="3600" dirty="0"/>
          </a:p>
        </p:txBody>
      </p:sp>
      <p:sp>
        <p:nvSpPr>
          <p:cNvPr id="4" name="Title 1">
            <a:extLst>
              <a:ext uri="{FF2B5EF4-FFF2-40B4-BE49-F238E27FC236}">
                <a16:creationId xmlns:a16="http://schemas.microsoft.com/office/drawing/2014/main" id="{30DBCE69-37AA-104D-8C76-B7BACE4B5529}"/>
              </a:ext>
            </a:extLst>
          </p:cNvPr>
          <p:cNvSpPr>
            <a:spLocks noGrp="1"/>
          </p:cNvSpPr>
          <p:nvPr>
            <p:ph type="title"/>
          </p:nvPr>
        </p:nvSpPr>
        <p:spPr>
          <a:xfrm>
            <a:off x="1371600" y="685800"/>
            <a:ext cx="9601200" cy="1485900"/>
          </a:xfrm>
        </p:spPr>
        <p:txBody>
          <a:bodyPr/>
          <a:lstStyle/>
          <a:p>
            <a:r>
              <a:rPr lang="en-US"/>
              <a:t>Objective Questions</a:t>
            </a:r>
          </a:p>
        </p:txBody>
      </p:sp>
    </p:spTree>
    <p:extLst>
      <p:ext uri="{BB962C8B-B14F-4D97-AF65-F5344CB8AC3E}">
        <p14:creationId xmlns:p14="http://schemas.microsoft.com/office/powerpoint/2010/main" val="112150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FD0A-189D-6B8F-4115-49E204E5E513}"/>
              </a:ext>
            </a:extLst>
          </p:cNvPr>
          <p:cNvSpPr>
            <a:spLocks noGrp="1"/>
          </p:cNvSpPr>
          <p:nvPr>
            <p:ph type="title"/>
          </p:nvPr>
        </p:nvSpPr>
        <p:spPr/>
        <p:txBody>
          <a:bodyPr/>
          <a:lstStyle/>
          <a:p>
            <a:r>
              <a:rPr lang="en-US"/>
              <a:t>OUTLINE</a:t>
            </a:r>
          </a:p>
        </p:txBody>
      </p:sp>
      <p:cxnSp>
        <p:nvCxnSpPr>
          <p:cNvPr id="90" name="Google Shape;133;p17">
            <a:extLst>
              <a:ext uri="{FF2B5EF4-FFF2-40B4-BE49-F238E27FC236}">
                <a16:creationId xmlns:a16="http://schemas.microsoft.com/office/drawing/2014/main" id="{F64A9E9A-D64D-1845-941D-C93DF19E7249}"/>
              </a:ext>
            </a:extLst>
          </p:cNvPr>
          <p:cNvCxnSpPr>
            <a:cxnSpLocks/>
          </p:cNvCxnSpPr>
          <p:nvPr/>
        </p:nvCxnSpPr>
        <p:spPr>
          <a:xfrm>
            <a:off x="1259800" y="2256204"/>
            <a:ext cx="10083114" cy="0"/>
          </a:xfrm>
          <a:prstGeom prst="straightConnector1">
            <a:avLst/>
          </a:prstGeom>
          <a:noFill/>
          <a:ln w="76200" cap="flat" cmpd="sng">
            <a:solidFill>
              <a:srgbClr val="CCCCCC"/>
            </a:solidFill>
            <a:prstDash val="solid"/>
            <a:round/>
            <a:headEnd type="none" w="med" len="med"/>
            <a:tailEnd type="triangle" w="med" len="med"/>
          </a:ln>
        </p:spPr>
      </p:cxnSp>
      <p:sp>
        <p:nvSpPr>
          <p:cNvPr id="94" name="Google Shape;137;p17">
            <a:extLst>
              <a:ext uri="{FF2B5EF4-FFF2-40B4-BE49-F238E27FC236}">
                <a16:creationId xmlns:a16="http://schemas.microsoft.com/office/drawing/2014/main" id="{3B9AB884-33F5-F943-96E7-950AAD857380}"/>
              </a:ext>
            </a:extLst>
          </p:cNvPr>
          <p:cNvSpPr txBox="1">
            <a:spLocks/>
          </p:cNvSpPr>
          <p:nvPr/>
        </p:nvSpPr>
        <p:spPr>
          <a:xfrm>
            <a:off x="4719915" y="2028315"/>
            <a:ext cx="2904570" cy="7638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r>
              <a:rPr lang="en-SG" altLang="zh-CN" sz="3200" dirty="0">
                <a:latin typeface="Impact"/>
                <a:ea typeface="Impact"/>
                <a:cs typeface="Impact"/>
                <a:sym typeface="Impact"/>
              </a:rPr>
              <a:t>Exploratory Data Analysis</a:t>
            </a:r>
            <a:endParaRPr lang="en-SG" sz="3200" dirty="0">
              <a:latin typeface="Impact"/>
              <a:ea typeface="Impact"/>
              <a:cs typeface="Impact"/>
              <a:sym typeface="Impact"/>
            </a:endParaRPr>
          </a:p>
        </p:txBody>
      </p:sp>
      <p:sp>
        <p:nvSpPr>
          <p:cNvPr id="96" name="Google Shape;139;p17">
            <a:extLst>
              <a:ext uri="{FF2B5EF4-FFF2-40B4-BE49-F238E27FC236}">
                <a16:creationId xmlns:a16="http://schemas.microsoft.com/office/drawing/2014/main" id="{6F4DF570-9B4B-394C-AF78-9D757E5E0ECA}"/>
              </a:ext>
            </a:extLst>
          </p:cNvPr>
          <p:cNvSpPr txBox="1">
            <a:spLocks/>
          </p:cNvSpPr>
          <p:nvPr/>
        </p:nvSpPr>
        <p:spPr>
          <a:xfrm flipH="1">
            <a:off x="1371600" y="2006013"/>
            <a:ext cx="3001099" cy="7638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r>
              <a:rPr lang="en-SG" altLang="zh-CN" sz="3200" dirty="0">
                <a:latin typeface="Impact"/>
                <a:ea typeface="Impact"/>
                <a:cs typeface="Impact"/>
                <a:sym typeface="Impact"/>
              </a:rPr>
              <a:t>Data</a:t>
            </a:r>
            <a:endParaRPr lang="en-SG" sz="3200" dirty="0">
              <a:latin typeface="Impact"/>
              <a:ea typeface="Impact"/>
              <a:cs typeface="Impact"/>
              <a:sym typeface="Impact"/>
            </a:endParaRPr>
          </a:p>
          <a:p>
            <a:pPr algn="ctr">
              <a:spcBef>
                <a:spcPts val="0"/>
              </a:spcBef>
              <a:buSzPts val="990"/>
            </a:pPr>
            <a:r>
              <a:rPr lang="en-SG" altLang="zh-CN" sz="3200" dirty="0">
                <a:latin typeface="Impact"/>
                <a:ea typeface="Impact"/>
                <a:cs typeface="Impact"/>
                <a:sym typeface="Impact"/>
              </a:rPr>
              <a:t>Pre-processing</a:t>
            </a:r>
            <a:endParaRPr lang="en-SG" sz="3200" dirty="0">
              <a:latin typeface="Impact"/>
              <a:ea typeface="Impact"/>
              <a:cs typeface="Impact"/>
              <a:sym typeface="Impact"/>
            </a:endParaRPr>
          </a:p>
        </p:txBody>
      </p:sp>
      <p:sp>
        <p:nvSpPr>
          <p:cNvPr id="97" name="Google Shape;140;p17">
            <a:extLst>
              <a:ext uri="{FF2B5EF4-FFF2-40B4-BE49-F238E27FC236}">
                <a16:creationId xmlns:a16="http://schemas.microsoft.com/office/drawing/2014/main" id="{CF3C19C1-16D8-F141-8F68-A3A33B268992}"/>
              </a:ext>
            </a:extLst>
          </p:cNvPr>
          <p:cNvSpPr txBox="1">
            <a:spLocks/>
          </p:cNvSpPr>
          <p:nvPr/>
        </p:nvSpPr>
        <p:spPr>
          <a:xfrm flipH="1">
            <a:off x="8068231" y="1958079"/>
            <a:ext cx="2494825" cy="8616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endParaRPr lang="en-SG" sz="3200">
              <a:latin typeface="Impact"/>
              <a:ea typeface="Impact"/>
              <a:cs typeface="Impact"/>
              <a:sym typeface="Impact"/>
            </a:endParaRPr>
          </a:p>
          <a:p>
            <a:pPr algn="ctr">
              <a:spcBef>
                <a:spcPts val="0"/>
              </a:spcBef>
              <a:buSzPts val="990"/>
            </a:pPr>
            <a:endParaRPr lang="en-SG" sz="3200">
              <a:latin typeface="Impact"/>
              <a:ea typeface="Impact"/>
              <a:cs typeface="Impact"/>
              <a:sym typeface="Impact"/>
            </a:endParaRPr>
          </a:p>
          <a:p>
            <a:pPr algn="ctr">
              <a:spcBef>
                <a:spcPts val="0"/>
              </a:spcBef>
              <a:buSzPts val="990"/>
            </a:pPr>
            <a:r>
              <a:rPr lang="en-SG" altLang="zh-CN" sz="3200">
                <a:latin typeface="Impact"/>
                <a:ea typeface="Impact"/>
                <a:cs typeface="Impact"/>
                <a:sym typeface="Impact"/>
              </a:rPr>
              <a:t>Different</a:t>
            </a:r>
            <a:endParaRPr lang="en-SG" sz="3200">
              <a:latin typeface="Impact"/>
              <a:ea typeface="Impact"/>
              <a:cs typeface="Impact"/>
              <a:sym typeface="Impact"/>
            </a:endParaRPr>
          </a:p>
          <a:p>
            <a:pPr algn="ctr">
              <a:spcBef>
                <a:spcPts val="0"/>
              </a:spcBef>
              <a:buSzPts val="990"/>
            </a:pPr>
            <a:r>
              <a:rPr lang="en-SG" altLang="zh-CN" sz="3200">
                <a:latin typeface="Impact"/>
                <a:ea typeface="Impact"/>
                <a:cs typeface="Impact"/>
                <a:sym typeface="Impact"/>
              </a:rPr>
              <a:t>Algorithms</a:t>
            </a:r>
            <a:endParaRPr lang="en-SG" sz="3200">
              <a:latin typeface="Impact"/>
              <a:ea typeface="Impact"/>
              <a:cs typeface="Impact"/>
              <a:sym typeface="Impact"/>
            </a:endParaRPr>
          </a:p>
        </p:txBody>
      </p:sp>
      <p:sp>
        <p:nvSpPr>
          <p:cNvPr id="119" name="TextBox 118">
            <a:extLst>
              <a:ext uri="{FF2B5EF4-FFF2-40B4-BE49-F238E27FC236}">
                <a16:creationId xmlns:a16="http://schemas.microsoft.com/office/drawing/2014/main" id="{22D1E2B4-0BF0-E643-A698-D0F07F9BC4F0}"/>
              </a:ext>
            </a:extLst>
          </p:cNvPr>
          <p:cNvSpPr txBox="1"/>
          <p:nvPr/>
        </p:nvSpPr>
        <p:spPr>
          <a:xfrm>
            <a:off x="4988721" y="2987817"/>
            <a:ext cx="2214558"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Uni-variate</a:t>
            </a:r>
          </a:p>
          <a:p>
            <a:pPr marL="342900" indent="-342900">
              <a:buFont typeface="Arial" panose="020B0604020202020204" pitchFamily="34" charset="0"/>
              <a:buChar char="•"/>
            </a:pPr>
            <a:r>
              <a:rPr lang="en-US" sz="2400" dirty="0"/>
              <a:t>Bi-Variate</a:t>
            </a:r>
          </a:p>
          <a:p>
            <a:pPr marL="342900" indent="-342900">
              <a:buFont typeface="Arial" panose="020B0604020202020204" pitchFamily="34" charset="0"/>
              <a:buChar char="•"/>
            </a:pPr>
            <a:r>
              <a:rPr lang="en-US" sz="2400" dirty="0"/>
              <a:t>Multi-Variate</a:t>
            </a:r>
          </a:p>
          <a:p>
            <a:pPr marL="342900" indent="-342900">
              <a:buFont typeface="Arial" panose="020B0604020202020204" pitchFamily="34" charset="0"/>
              <a:buChar char="•"/>
            </a:pPr>
            <a:r>
              <a:rPr lang="en-US" sz="2400" dirty="0"/>
              <a:t>Correlation</a:t>
            </a:r>
          </a:p>
          <a:p>
            <a:endParaRPr lang="en-US" sz="2400" dirty="0"/>
          </a:p>
        </p:txBody>
      </p:sp>
      <p:sp>
        <p:nvSpPr>
          <p:cNvPr id="121" name="TextBox 120">
            <a:extLst>
              <a:ext uri="{FF2B5EF4-FFF2-40B4-BE49-F238E27FC236}">
                <a16:creationId xmlns:a16="http://schemas.microsoft.com/office/drawing/2014/main" id="{B5820B4E-B464-D745-8BC8-DB0E7EEF0E7F}"/>
              </a:ext>
            </a:extLst>
          </p:cNvPr>
          <p:cNvSpPr txBox="1"/>
          <p:nvPr/>
        </p:nvSpPr>
        <p:spPr>
          <a:xfrm>
            <a:off x="8068231" y="2904183"/>
            <a:ext cx="3764561" cy="1938992"/>
          </a:xfrm>
          <a:prstGeom prst="rect">
            <a:avLst/>
          </a:prstGeom>
          <a:noFill/>
        </p:spPr>
        <p:txBody>
          <a:bodyPr wrap="square" rtlCol="0">
            <a:spAutoFit/>
          </a:bodyPr>
          <a:lstStyle/>
          <a:p>
            <a:pPr marL="342900" indent="-342900">
              <a:buFont typeface="Arial" panose="020B0604020202020204" pitchFamily="34" charset="0"/>
              <a:buChar char="•"/>
            </a:pPr>
            <a:r>
              <a:rPr lang="en-SG" altLang="zh-CN" sz="2400"/>
              <a:t>Logistic Regression</a:t>
            </a:r>
            <a:endParaRPr lang="en-US" sz="2400"/>
          </a:p>
          <a:p>
            <a:pPr marL="342900" indent="-342900">
              <a:buFont typeface="Arial" panose="020B0604020202020204" pitchFamily="34" charset="0"/>
              <a:buChar char="•"/>
            </a:pPr>
            <a:r>
              <a:rPr lang="en-US" sz="2400"/>
              <a:t>SVM</a:t>
            </a:r>
          </a:p>
          <a:p>
            <a:pPr marL="342900" indent="-342900">
              <a:buFont typeface="Arial" panose="020B0604020202020204" pitchFamily="34" charset="0"/>
              <a:buChar char="•"/>
            </a:pPr>
            <a:r>
              <a:rPr lang="en-US" sz="2400"/>
              <a:t>Decision Tree</a:t>
            </a:r>
          </a:p>
          <a:p>
            <a:pPr marL="342900" indent="-342900">
              <a:buFont typeface="Arial" panose="020B0604020202020204" pitchFamily="34" charset="0"/>
              <a:buChar char="•"/>
            </a:pPr>
            <a:r>
              <a:rPr lang="en-US" altLang="zh-CN" sz="2400"/>
              <a:t>Random Forest</a:t>
            </a:r>
          </a:p>
          <a:p>
            <a:pPr marL="342900" indent="-342900">
              <a:buFont typeface="Arial" panose="020B0604020202020204" pitchFamily="34" charset="0"/>
              <a:buChar char="•"/>
            </a:pPr>
            <a:r>
              <a:rPr lang="en-SG" altLang="zh-CN" sz="2400"/>
              <a:t>XGBoost</a:t>
            </a:r>
            <a:r>
              <a:rPr lang="en-US" altLang="zh-CN" sz="2400"/>
              <a:t> </a:t>
            </a:r>
            <a:endParaRPr lang="en-US" sz="2400"/>
          </a:p>
        </p:txBody>
      </p:sp>
      <p:sp>
        <p:nvSpPr>
          <p:cNvPr id="122" name="TextBox 121">
            <a:extLst>
              <a:ext uri="{FF2B5EF4-FFF2-40B4-BE49-F238E27FC236}">
                <a16:creationId xmlns:a16="http://schemas.microsoft.com/office/drawing/2014/main" id="{1341E3C4-0649-E94A-8E59-2DFC6693DC87}"/>
              </a:ext>
            </a:extLst>
          </p:cNvPr>
          <p:cNvSpPr txBox="1"/>
          <p:nvPr/>
        </p:nvSpPr>
        <p:spPr>
          <a:xfrm>
            <a:off x="1405873" y="2934026"/>
            <a:ext cx="3764561"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Encoding</a:t>
            </a:r>
          </a:p>
          <a:p>
            <a:pPr marL="342900" indent="-342900">
              <a:buFont typeface="Arial" panose="020B0604020202020204" pitchFamily="34" charset="0"/>
              <a:buChar char="•"/>
            </a:pPr>
            <a:r>
              <a:rPr lang="en-US" sz="2400" dirty="0"/>
              <a:t>PCA </a:t>
            </a:r>
          </a:p>
          <a:p>
            <a:pPr marL="342900" indent="-342900">
              <a:buFont typeface="Arial" panose="020B0604020202020204" pitchFamily="34" charset="0"/>
              <a:buChar char="•"/>
            </a:pPr>
            <a:r>
              <a:rPr lang="en-US" altLang="zh-CN" sz="2400" dirty="0"/>
              <a:t>Data Cleansing</a:t>
            </a:r>
          </a:p>
          <a:p>
            <a:pPr marL="342900" indent="-342900">
              <a:buFont typeface="Arial" panose="020B0604020202020204" pitchFamily="34" charset="0"/>
              <a:buChar char="•"/>
            </a:pPr>
            <a:r>
              <a:rPr lang="en-US" sz="2400" dirty="0"/>
              <a:t>SMOTE</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5233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CFC9-8E5B-280F-136D-9E4ED7A9DB80}"/>
              </a:ext>
            </a:extLst>
          </p:cNvPr>
          <p:cNvSpPr>
            <a:spLocks noGrp="1"/>
          </p:cNvSpPr>
          <p:nvPr>
            <p:ph type="title"/>
          </p:nvPr>
        </p:nvSpPr>
        <p:spPr/>
        <p:txBody>
          <a:bodyPr/>
          <a:lstStyle/>
          <a:p>
            <a:r>
              <a:rPr lang="en-US"/>
              <a:t>DATA PREPARATION</a:t>
            </a:r>
          </a:p>
        </p:txBody>
      </p:sp>
      <p:graphicFrame>
        <p:nvGraphicFramePr>
          <p:cNvPr id="5" name="Content Placeholder 4">
            <a:extLst>
              <a:ext uri="{FF2B5EF4-FFF2-40B4-BE49-F238E27FC236}">
                <a16:creationId xmlns:a16="http://schemas.microsoft.com/office/drawing/2014/main" id="{C7D73661-0E9C-431A-A1EA-FBF5E9B7183D}"/>
              </a:ext>
            </a:extLst>
          </p:cNvPr>
          <p:cNvGraphicFramePr>
            <a:graphicFrameLocks noGrp="1"/>
          </p:cNvGraphicFramePr>
          <p:nvPr>
            <p:ph idx="1"/>
            <p:extLst>
              <p:ext uri="{D42A27DB-BD31-4B8C-83A1-F6EECF244321}">
                <p14:modId xmlns:p14="http://schemas.microsoft.com/office/powerpoint/2010/main" val="3979760734"/>
              </p:ext>
            </p:extLst>
          </p:nvPr>
        </p:nvGraphicFramePr>
        <p:xfrm>
          <a:off x="728133" y="1828800"/>
          <a:ext cx="11463867" cy="4343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27A635D4-9A26-10EF-BDE0-22968BC257A9}"/>
              </a:ext>
            </a:extLst>
          </p:cNvPr>
          <p:cNvCxnSpPr>
            <a:cxnSpLocks/>
          </p:cNvCxnSpPr>
          <p:nvPr/>
        </p:nvCxnSpPr>
        <p:spPr>
          <a:xfrm>
            <a:off x="6095994" y="3570514"/>
            <a:ext cx="677336" cy="827922"/>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E6BC58FC-E2F8-F1FD-ECCD-DBBE83899982}"/>
              </a:ext>
            </a:extLst>
          </p:cNvPr>
          <p:cNvCxnSpPr>
            <a:cxnSpLocks/>
          </p:cNvCxnSpPr>
          <p:nvPr/>
        </p:nvCxnSpPr>
        <p:spPr>
          <a:xfrm>
            <a:off x="6197600" y="2743200"/>
            <a:ext cx="575730" cy="1655236"/>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55B2598F-5C15-958A-ECFB-00FBD6DBF37E}"/>
              </a:ext>
            </a:extLst>
          </p:cNvPr>
          <p:cNvCxnSpPr>
            <a:cxnSpLocks/>
          </p:cNvCxnSpPr>
          <p:nvPr/>
        </p:nvCxnSpPr>
        <p:spPr>
          <a:xfrm flipV="1">
            <a:off x="6095994" y="4398436"/>
            <a:ext cx="677336" cy="944031"/>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7965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E719-81CC-09F5-DE26-374B9279117B}"/>
              </a:ext>
            </a:extLst>
          </p:cNvPr>
          <p:cNvSpPr>
            <a:spLocks noGrp="1"/>
          </p:cNvSpPr>
          <p:nvPr>
            <p:ph type="title"/>
          </p:nvPr>
        </p:nvSpPr>
        <p:spPr/>
        <p:txBody>
          <a:bodyPr/>
          <a:lstStyle/>
          <a:p>
            <a:r>
              <a:rPr lang="en-US"/>
              <a:t>EDA – Uni-variate</a:t>
            </a:r>
          </a:p>
        </p:txBody>
      </p:sp>
      <p:graphicFrame>
        <p:nvGraphicFramePr>
          <p:cNvPr id="4" name="Content Placeholder 3">
            <a:extLst>
              <a:ext uri="{FF2B5EF4-FFF2-40B4-BE49-F238E27FC236}">
                <a16:creationId xmlns:a16="http://schemas.microsoft.com/office/drawing/2014/main" id="{9E7E3951-0603-53A5-F908-90ECC5101EB8}"/>
              </a:ext>
            </a:extLst>
          </p:cNvPr>
          <p:cNvGraphicFramePr>
            <a:graphicFrameLocks noGrp="1"/>
          </p:cNvGraphicFramePr>
          <p:nvPr>
            <p:ph idx="1"/>
            <p:extLst>
              <p:ext uri="{D42A27DB-BD31-4B8C-83A1-F6EECF244321}">
                <p14:modId xmlns:p14="http://schemas.microsoft.com/office/powerpoint/2010/main" val="1711898062"/>
              </p:ext>
            </p:extLst>
          </p:nvPr>
        </p:nvGraphicFramePr>
        <p:xfrm>
          <a:off x="703942" y="1857829"/>
          <a:ext cx="7946572" cy="476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9" descr="Chart, bar chart&#10;&#10;Description automatically generated">
            <a:extLst>
              <a:ext uri="{FF2B5EF4-FFF2-40B4-BE49-F238E27FC236}">
                <a16:creationId xmlns:a16="http://schemas.microsoft.com/office/drawing/2014/main" id="{A26A4071-5B32-791E-8A8B-1FD914B1097E}"/>
              </a:ext>
            </a:extLst>
          </p:cNvPr>
          <p:cNvPicPr>
            <a:picLocks noChangeAspect="1"/>
          </p:cNvPicPr>
          <p:nvPr/>
        </p:nvPicPr>
        <p:blipFill>
          <a:blip r:embed="rId7"/>
          <a:stretch>
            <a:fillRect/>
          </a:stretch>
        </p:blipFill>
        <p:spPr>
          <a:xfrm>
            <a:off x="7953830" y="1406152"/>
            <a:ext cx="4252684" cy="1675661"/>
          </a:xfrm>
          <a:prstGeom prst="rect">
            <a:avLst/>
          </a:prstGeom>
        </p:spPr>
      </p:pic>
      <p:pic>
        <p:nvPicPr>
          <p:cNvPr id="6" name="Picture 10" descr="Chart, histogram&#10;&#10;Description automatically generated">
            <a:extLst>
              <a:ext uri="{FF2B5EF4-FFF2-40B4-BE49-F238E27FC236}">
                <a16:creationId xmlns:a16="http://schemas.microsoft.com/office/drawing/2014/main" id="{8FBB1C5B-1E6B-189A-B04C-0383FD94EE6C}"/>
              </a:ext>
            </a:extLst>
          </p:cNvPr>
          <p:cNvPicPr>
            <a:picLocks noChangeAspect="1"/>
          </p:cNvPicPr>
          <p:nvPr/>
        </p:nvPicPr>
        <p:blipFill>
          <a:blip r:embed="rId8"/>
          <a:stretch>
            <a:fillRect/>
          </a:stretch>
        </p:blipFill>
        <p:spPr>
          <a:xfrm>
            <a:off x="7953829" y="3291469"/>
            <a:ext cx="4238171" cy="1675661"/>
          </a:xfrm>
          <a:prstGeom prst="rect">
            <a:avLst/>
          </a:prstGeom>
        </p:spPr>
      </p:pic>
      <p:pic>
        <p:nvPicPr>
          <p:cNvPr id="7" name="Picture 11" descr="Chart, histogram&#10;&#10;Description automatically generated">
            <a:extLst>
              <a:ext uri="{FF2B5EF4-FFF2-40B4-BE49-F238E27FC236}">
                <a16:creationId xmlns:a16="http://schemas.microsoft.com/office/drawing/2014/main" id="{BC00DAA0-8975-359B-2497-BAC320463186}"/>
              </a:ext>
            </a:extLst>
          </p:cNvPr>
          <p:cNvPicPr>
            <a:picLocks noChangeAspect="1"/>
          </p:cNvPicPr>
          <p:nvPr/>
        </p:nvPicPr>
        <p:blipFill>
          <a:blip r:embed="rId9"/>
          <a:stretch>
            <a:fillRect/>
          </a:stretch>
        </p:blipFill>
        <p:spPr>
          <a:xfrm>
            <a:off x="7953829" y="5176786"/>
            <a:ext cx="4252684" cy="1681213"/>
          </a:xfrm>
          <a:prstGeom prst="rect">
            <a:avLst/>
          </a:prstGeom>
        </p:spPr>
      </p:pic>
    </p:spTree>
    <p:extLst>
      <p:ext uri="{BB962C8B-B14F-4D97-AF65-F5344CB8AC3E}">
        <p14:creationId xmlns:p14="http://schemas.microsoft.com/office/powerpoint/2010/main" val="313055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C0-CB45-AEF7-645F-638E630F5E4F}"/>
              </a:ext>
            </a:extLst>
          </p:cNvPr>
          <p:cNvSpPr>
            <a:spLocks noGrp="1"/>
          </p:cNvSpPr>
          <p:nvPr>
            <p:ph type="title"/>
          </p:nvPr>
        </p:nvSpPr>
        <p:spPr/>
        <p:txBody>
          <a:bodyPr/>
          <a:lstStyle/>
          <a:p>
            <a:r>
              <a:rPr lang="en-US"/>
              <a:t>EDA – Bi-Variate</a:t>
            </a:r>
          </a:p>
        </p:txBody>
      </p:sp>
      <p:graphicFrame>
        <p:nvGraphicFramePr>
          <p:cNvPr id="22" name="Diagram 22">
            <a:extLst>
              <a:ext uri="{FF2B5EF4-FFF2-40B4-BE49-F238E27FC236}">
                <a16:creationId xmlns:a16="http://schemas.microsoft.com/office/drawing/2014/main" id="{1FF148C8-D417-A9BF-6CD4-5916ED8F2202}"/>
              </a:ext>
            </a:extLst>
          </p:cNvPr>
          <p:cNvGraphicFramePr/>
          <p:nvPr>
            <p:extLst>
              <p:ext uri="{D42A27DB-BD31-4B8C-83A1-F6EECF244321}">
                <p14:modId xmlns:p14="http://schemas.microsoft.com/office/powerpoint/2010/main" val="2836278697"/>
              </p:ext>
            </p:extLst>
          </p:nvPr>
        </p:nvGraphicFramePr>
        <p:xfrm>
          <a:off x="710415" y="685800"/>
          <a:ext cx="5958541" cy="7239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2" name="Picture 8" descr="Chart, bar chart, box and whisker chart&#10;&#10;Description automatically generated">
            <a:extLst>
              <a:ext uri="{FF2B5EF4-FFF2-40B4-BE49-F238E27FC236}">
                <a16:creationId xmlns:a16="http://schemas.microsoft.com/office/drawing/2014/main" id="{6EA36F94-B93A-9D83-D192-66C1DAC2BF3B}"/>
              </a:ext>
            </a:extLst>
          </p:cNvPr>
          <p:cNvPicPr>
            <a:picLocks noChangeAspect="1"/>
          </p:cNvPicPr>
          <p:nvPr/>
        </p:nvPicPr>
        <p:blipFill>
          <a:blip r:embed="rId7"/>
          <a:stretch>
            <a:fillRect/>
          </a:stretch>
        </p:blipFill>
        <p:spPr>
          <a:xfrm>
            <a:off x="6685429" y="1866109"/>
            <a:ext cx="4242619" cy="1448393"/>
          </a:xfrm>
          <a:prstGeom prst="rect">
            <a:avLst/>
          </a:prstGeom>
        </p:spPr>
      </p:pic>
      <p:pic>
        <p:nvPicPr>
          <p:cNvPr id="464" name="Picture 9" descr="Chart, box and whisker chart&#10;&#10;Description automatically generated">
            <a:extLst>
              <a:ext uri="{FF2B5EF4-FFF2-40B4-BE49-F238E27FC236}">
                <a16:creationId xmlns:a16="http://schemas.microsoft.com/office/drawing/2014/main" id="{81C23405-351A-0FAA-C9F1-33E800DC40F2}"/>
              </a:ext>
            </a:extLst>
          </p:cNvPr>
          <p:cNvPicPr>
            <a:picLocks noChangeAspect="1"/>
          </p:cNvPicPr>
          <p:nvPr/>
        </p:nvPicPr>
        <p:blipFill>
          <a:blip r:embed="rId8"/>
          <a:stretch>
            <a:fillRect/>
          </a:stretch>
        </p:blipFill>
        <p:spPr>
          <a:xfrm>
            <a:off x="6685429" y="3555075"/>
            <a:ext cx="4236474" cy="1517311"/>
          </a:xfrm>
          <a:prstGeom prst="rect">
            <a:avLst/>
          </a:prstGeom>
        </p:spPr>
      </p:pic>
      <p:pic>
        <p:nvPicPr>
          <p:cNvPr id="466" name="Picture 10" descr="Chart, scatter chart&#10;&#10;Description automatically generated">
            <a:extLst>
              <a:ext uri="{FF2B5EF4-FFF2-40B4-BE49-F238E27FC236}">
                <a16:creationId xmlns:a16="http://schemas.microsoft.com/office/drawing/2014/main" id="{E3980041-2BD5-B16F-5DE3-22ED94C36D89}"/>
              </a:ext>
            </a:extLst>
          </p:cNvPr>
          <p:cNvPicPr>
            <a:picLocks noChangeAspect="1"/>
          </p:cNvPicPr>
          <p:nvPr/>
        </p:nvPicPr>
        <p:blipFill>
          <a:blip r:embed="rId9"/>
          <a:stretch>
            <a:fillRect/>
          </a:stretch>
        </p:blipFill>
        <p:spPr>
          <a:xfrm>
            <a:off x="6800431" y="5191685"/>
            <a:ext cx="1692904" cy="1617376"/>
          </a:xfrm>
          <a:prstGeom prst="rect">
            <a:avLst/>
          </a:prstGeom>
        </p:spPr>
      </p:pic>
      <p:pic>
        <p:nvPicPr>
          <p:cNvPr id="468" name="Picture 11" descr="Chart, scatter chart&#10;&#10;Description automatically generated">
            <a:extLst>
              <a:ext uri="{FF2B5EF4-FFF2-40B4-BE49-F238E27FC236}">
                <a16:creationId xmlns:a16="http://schemas.microsoft.com/office/drawing/2014/main" id="{B5DA498F-9E99-2959-79C2-73B345DC31C0}"/>
              </a:ext>
            </a:extLst>
          </p:cNvPr>
          <p:cNvPicPr>
            <a:picLocks noChangeAspect="1"/>
          </p:cNvPicPr>
          <p:nvPr/>
        </p:nvPicPr>
        <p:blipFill>
          <a:blip r:embed="rId10"/>
          <a:stretch>
            <a:fillRect/>
          </a:stretch>
        </p:blipFill>
        <p:spPr>
          <a:xfrm>
            <a:off x="8592535" y="5185436"/>
            <a:ext cx="1765476" cy="1673416"/>
          </a:xfrm>
          <a:prstGeom prst="rect">
            <a:avLst/>
          </a:prstGeom>
        </p:spPr>
      </p:pic>
      <p:sp>
        <p:nvSpPr>
          <p:cNvPr id="491" name="TextBox 490">
            <a:extLst>
              <a:ext uri="{FF2B5EF4-FFF2-40B4-BE49-F238E27FC236}">
                <a16:creationId xmlns:a16="http://schemas.microsoft.com/office/drawing/2014/main" id="{7BF86DE4-AE58-AE64-CE09-997D6985DD04}"/>
              </a:ext>
            </a:extLst>
          </p:cNvPr>
          <p:cNvSpPr txBox="1"/>
          <p:nvPr/>
        </p:nvSpPr>
        <p:spPr>
          <a:xfrm>
            <a:off x="1880726" y="1346096"/>
            <a:ext cx="94905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rPr>
              <a:t>Significant Variables </a:t>
            </a:r>
            <a:r>
              <a:rPr lang="en-US">
                <a:solidFill>
                  <a:srgbClr val="FF0000"/>
                </a:solidFill>
              </a:rPr>
              <a:t>– </a:t>
            </a:r>
            <a:r>
              <a:rPr lang="en-US" b="1" i="1">
                <a:solidFill>
                  <a:srgbClr val="FF0000"/>
                </a:solidFill>
              </a:rPr>
              <a:t>Attrition, </a:t>
            </a:r>
            <a:r>
              <a:rPr lang="en-US" b="1" i="1" err="1">
                <a:solidFill>
                  <a:srgbClr val="FF0000"/>
                </a:solidFill>
              </a:rPr>
              <a:t>PerformanceRating</a:t>
            </a:r>
            <a:r>
              <a:rPr lang="en-US" b="1" i="1">
                <a:solidFill>
                  <a:srgbClr val="FF0000"/>
                </a:solidFill>
              </a:rPr>
              <a:t>, </a:t>
            </a:r>
            <a:r>
              <a:rPr lang="en-US" b="1" i="1" err="1">
                <a:solidFill>
                  <a:srgbClr val="FF0000"/>
                </a:solidFill>
              </a:rPr>
              <a:t>WorkLifeBalance</a:t>
            </a:r>
            <a:r>
              <a:rPr lang="en-US" b="1" i="1">
                <a:solidFill>
                  <a:srgbClr val="FF0000"/>
                </a:solidFill>
              </a:rPr>
              <a:t>, </a:t>
            </a:r>
            <a:r>
              <a:rPr lang="en-US" b="1" i="1" err="1">
                <a:solidFill>
                  <a:srgbClr val="FF0000"/>
                </a:solidFill>
              </a:rPr>
              <a:t>MonthlyIncome</a:t>
            </a:r>
            <a:endParaRPr lang="en-US" b="1" i="1">
              <a:solidFill>
                <a:srgbClr val="FF0000"/>
              </a:solidFill>
            </a:endParaRPr>
          </a:p>
        </p:txBody>
      </p:sp>
    </p:spTree>
    <p:extLst>
      <p:ext uri="{BB962C8B-B14F-4D97-AF65-F5344CB8AC3E}">
        <p14:creationId xmlns:p14="http://schemas.microsoft.com/office/powerpoint/2010/main" val="385032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50AC-9E36-2B07-1D3B-7B92AF9A77DF}"/>
              </a:ext>
            </a:extLst>
          </p:cNvPr>
          <p:cNvSpPr>
            <a:spLocks noGrp="1"/>
          </p:cNvSpPr>
          <p:nvPr>
            <p:ph type="title"/>
          </p:nvPr>
        </p:nvSpPr>
        <p:spPr/>
        <p:txBody>
          <a:bodyPr/>
          <a:lstStyle/>
          <a:p>
            <a:r>
              <a:rPr lang="en-US"/>
              <a:t>EDA – Multi-Variate</a:t>
            </a:r>
          </a:p>
        </p:txBody>
      </p:sp>
      <p:graphicFrame>
        <p:nvGraphicFramePr>
          <p:cNvPr id="569" name="Diagram 569">
            <a:extLst>
              <a:ext uri="{FF2B5EF4-FFF2-40B4-BE49-F238E27FC236}">
                <a16:creationId xmlns:a16="http://schemas.microsoft.com/office/drawing/2014/main" id="{C4F8F9FC-E850-5E8A-303B-3CC2303A8F1F}"/>
              </a:ext>
            </a:extLst>
          </p:cNvPr>
          <p:cNvGraphicFramePr>
            <a:graphicFrameLocks noGrp="1"/>
          </p:cNvGraphicFramePr>
          <p:nvPr>
            <p:ph idx="1"/>
            <p:extLst>
              <p:ext uri="{D42A27DB-BD31-4B8C-83A1-F6EECF244321}">
                <p14:modId xmlns:p14="http://schemas.microsoft.com/office/powerpoint/2010/main" val="1389217795"/>
              </p:ext>
            </p:extLst>
          </p:nvPr>
        </p:nvGraphicFramePr>
        <p:xfrm>
          <a:off x="1371600" y="425824"/>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2" name="Picture 16" descr="Graphical user interface&#10;&#10;Description automatically generated">
            <a:extLst>
              <a:ext uri="{FF2B5EF4-FFF2-40B4-BE49-F238E27FC236}">
                <a16:creationId xmlns:a16="http://schemas.microsoft.com/office/drawing/2014/main" id="{81AFF802-D7BB-45BD-DA8A-F0B8A54F43E2}"/>
              </a:ext>
            </a:extLst>
          </p:cNvPr>
          <p:cNvPicPr>
            <a:picLocks noChangeAspect="1"/>
          </p:cNvPicPr>
          <p:nvPr/>
        </p:nvPicPr>
        <p:blipFill>
          <a:blip r:embed="rId7"/>
          <a:stretch>
            <a:fillRect/>
          </a:stretch>
        </p:blipFill>
        <p:spPr>
          <a:xfrm>
            <a:off x="3542606" y="3243611"/>
            <a:ext cx="2743200" cy="2412380"/>
          </a:xfrm>
          <a:prstGeom prst="rect">
            <a:avLst/>
          </a:prstGeom>
        </p:spPr>
      </p:pic>
      <p:pic>
        <p:nvPicPr>
          <p:cNvPr id="2044" name="Picture 17" descr="A picture containing chart&#10;&#10;Description automatically generated">
            <a:extLst>
              <a:ext uri="{FF2B5EF4-FFF2-40B4-BE49-F238E27FC236}">
                <a16:creationId xmlns:a16="http://schemas.microsoft.com/office/drawing/2014/main" id="{32AE342E-62BD-70F1-D937-13C26E339F63}"/>
              </a:ext>
            </a:extLst>
          </p:cNvPr>
          <p:cNvPicPr>
            <a:picLocks noChangeAspect="1"/>
          </p:cNvPicPr>
          <p:nvPr/>
        </p:nvPicPr>
        <p:blipFill>
          <a:blip r:embed="rId8"/>
          <a:stretch>
            <a:fillRect/>
          </a:stretch>
        </p:blipFill>
        <p:spPr>
          <a:xfrm>
            <a:off x="799673" y="3232382"/>
            <a:ext cx="2743200" cy="2424488"/>
          </a:xfrm>
          <a:prstGeom prst="rect">
            <a:avLst/>
          </a:prstGeom>
        </p:spPr>
      </p:pic>
      <p:pic>
        <p:nvPicPr>
          <p:cNvPr id="2046" name="Picture 18" descr="Chart, histogram&#10;&#10;Description automatically generated">
            <a:extLst>
              <a:ext uri="{FF2B5EF4-FFF2-40B4-BE49-F238E27FC236}">
                <a16:creationId xmlns:a16="http://schemas.microsoft.com/office/drawing/2014/main" id="{D1D67A11-DAD7-1CBA-1078-AB02E576CDA0}"/>
              </a:ext>
            </a:extLst>
          </p:cNvPr>
          <p:cNvPicPr>
            <a:picLocks noChangeAspect="1"/>
          </p:cNvPicPr>
          <p:nvPr/>
        </p:nvPicPr>
        <p:blipFill>
          <a:blip r:embed="rId9"/>
          <a:stretch>
            <a:fillRect/>
          </a:stretch>
        </p:blipFill>
        <p:spPr>
          <a:xfrm>
            <a:off x="6289116" y="3290466"/>
            <a:ext cx="2540000" cy="2915465"/>
          </a:xfrm>
          <a:prstGeom prst="rect">
            <a:avLst/>
          </a:prstGeom>
        </p:spPr>
      </p:pic>
      <p:pic>
        <p:nvPicPr>
          <p:cNvPr id="29" name="Picture 29" descr="Table&#10;&#10;Description automatically generated">
            <a:extLst>
              <a:ext uri="{FF2B5EF4-FFF2-40B4-BE49-F238E27FC236}">
                <a16:creationId xmlns:a16="http://schemas.microsoft.com/office/drawing/2014/main" id="{242DB73C-404C-0D9B-A312-1B7FAED24387}"/>
              </a:ext>
            </a:extLst>
          </p:cNvPr>
          <p:cNvPicPr>
            <a:picLocks noChangeAspect="1"/>
          </p:cNvPicPr>
          <p:nvPr/>
        </p:nvPicPr>
        <p:blipFill>
          <a:blip r:embed="rId10"/>
          <a:stretch>
            <a:fillRect/>
          </a:stretch>
        </p:blipFill>
        <p:spPr>
          <a:xfrm>
            <a:off x="8831356" y="3287722"/>
            <a:ext cx="3309257" cy="1355226"/>
          </a:xfrm>
          <a:prstGeom prst="rect">
            <a:avLst/>
          </a:prstGeom>
        </p:spPr>
      </p:pic>
    </p:spTree>
    <p:extLst>
      <p:ext uri="{BB962C8B-B14F-4D97-AF65-F5344CB8AC3E}">
        <p14:creationId xmlns:p14="http://schemas.microsoft.com/office/powerpoint/2010/main" val="23945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C0-CB45-AEF7-645F-638E630F5E4F}"/>
              </a:ext>
            </a:extLst>
          </p:cNvPr>
          <p:cNvSpPr>
            <a:spLocks noGrp="1"/>
          </p:cNvSpPr>
          <p:nvPr>
            <p:ph type="title"/>
          </p:nvPr>
        </p:nvSpPr>
        <p:spPr/>
        <p:txBody>
          <a:bodyPr/>
          <a:lstStyle/>
          <a:p>
            <a:r>
              <a:rPr lang="en-US"/>
              <a:t>EDA – Most Correlated Variable</a:t>
            </a:r>
          </a:p>
        </p:txBody>
      </p:sp>
      <p:pic>
        <p:nvPicPr>
          <p:cNvPr id="1100" name="Picture 1100" descr="Table&#10;&#10;Description automatically generated">
            <a:extLst>
              <a:ext uri="{FF2B5EF4-FFF2-40B4-BE49-F238E27FC236}">
                <a16:creationId xmlns:a16="http://schemas.microsoft.com/office/drawing/2014/main" id="{8148924F-262E-95FF-03C9-1DD48606B3CD}"/>
              </a:ext>
            </a:extLst>
          </p:cNvPr>
          <p:cNvPicPr>
            <a:picLocks noChangeAspect="1"/>
          </p:cNvPicPr>
          <p:nvPr/>
        </p:nvPicPr>
        <p:blipFill>
          <a:blip r:embed="rId3"/>
          <a:stretch>
            <a:fillRect/>
          </a:stretch>
        </p:blipFill>
        <p:spPr>
          <a:xfrm>
            <a:off x="1124857" y="1715157"/>
            <a:ext cx="10885714" cy="4632372"/>
          </a:xfrm>
          <a:prstGeom prst="rect">
            <a:avLst/>
          </a:prstGeom>
        </p:spPr>
      </p:pic>
    </p:spTree>
    <p:extLst>
      <p:ext uri="{BB962C8B-B14F-4D97-AF65-F5344CB8AC3E}">
        <p14:creationId xmlns:p14="http://schemas.microsoft.com/office/powerpoint/2010/main" val="35797035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0</TotalTime>
  <Words>1167</Words>
  <Application>Microsoft Macintosh PowerPoint</Application>
  <PresentationFormat>Widescreen</PresentationFormat>
  <Paragraphs>236</Paragraphs>
  <Slides>19</Slides>
  <Notes>10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Franklin Gothic Book</vt:lpstr>
      <vt:lpstr>Impact</vt:lpstr>
      <vt:lpstr>Crop</vt:lpstr>
      <vt:lpstr>SC5010 - IBM HR Analytics Employee Attrition</vt:lpstr>
      <vt:lpstr>INTRODUCTION</vt:lpstr>
      <vt:lpstr>Objective Questions</vt:lpstr>
      <vt:lpstr>OUTLINE</vt:lpstr>
      <vt:lpstr>DATA PREPARATION</vt:lpstr>
      <vt:lpstr>EDA – Uni-variate</vt:lpstr>
      <vt:lpstr>EDA – Bi-Variate</vt:lpstr>
      <vt:lpstr>EDA – Multi-Variate</vt:lpstr>
      <vt:lpstr>EDA – Most Correlated Variable</vt:lpstr>
      <vt:lpstr>EDA – Insight</vt:lpstr>
      <vt:lpstr>MACHINE LEARNING APPROACHES</vt:lpstr>
      <vt:lpstr>RESULTS</vt:lpstr>
      <vt:lpstr>RESULT – Model Recommendation </vt:lpstr>
      <vt:lpstr>RESULT - Objective Questions</vt:lpstr>
      <vt:lpstr>5.1 Logistic Regression </vt:lpstr>
      <vt:lpstr>5.2 SVM </vt:lpstr>
      <vt:lpstr>5.3 Decision Tree </vt:lpstr>
      <vt:lpstr>5.4 Random Forest </vt:lpstr>
      <vt:lpstr>5.5 XGBoost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Emily</dc:creator>
  <cp:lastModifiedBy>#WANG JIWEI#</cp:lastModifiedBy>
  <cp:revision>2</cp:revision>
  <dcterms:created xsi:type="dcterms:W3CDTF">2022-04-06T08:16:53Z</dcterms:created>
  <dcterms:modified xsi:type="dcterms:W3CDTF">2022-04-23T13:15:14Z</dcterms:modified>
</cp:coreProperties>
</file>